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94" r:id="rId2"/>
    <p:sldId id="290" r:id="rId3"/>
    <p:sldId id="291" r:id="rId4"/>
    <p:sldId id="292" r:id="rId5"/>
    <p:sldId id="293" r:id="rId6"/>
    <p:sldId id="295" r:id="rId7"/>
  </p:sldIdLst>
  <p:sldSz cx="12192000" cy="6858000"/>
  <p:notesSz cx="6858000" cy="9144000"/>
  <p:embeddedFontLst>
    <p:embeddedFont>
      <p:font typeface="Lato Black" panose="020B0604020202020204" charset="0"/>
      <p:bold r:id="rId9"/>
      <p:boldItalic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SimSun" panose="02010600030101010101" pitchFamily="2" charset="-122"/>
      <p:regular r:id="rId17"/>
    </p:embeddedFont>
    <p:embeddedFont>
      <p:font typeface="Gill Sans" panose="020B0604020202020204" charset="0"/>
      <p:regular r:id="rId18"/>
      <p:bold r:id="rId19"/>
    </p:embeddedFont>
    <p:embeddedFont>
      <p:font typeface="Lato Light" panose="020F0302020204030203" charset="0"/>
      <p:regular r:id="rId20"/>
      <p:italic r:id="rId21"/>
    </p:embeddedFont>
    <p:embeddedFont>
      <p:font typeface="Tahoma" panose="020B0604030504040204" pitchFamily="34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4D48919-3112-4A6A-A4BC-A94EF9E20F4F}">
          <p14:sldIdLst>
            <p14:sldId id="294"/>
            <p14:sldId id="290"/>
            <p14:sldId id="291"/>
            <p14:sldId id="292"/>
            <p14:sldId id="29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C7FF"/>
    <a:srgbClr val="424244"/>
    <a:srgbClr val="D14524"/>
    <a:srgbClr val="C8E7F0"/>
    <a:srgbClr val="EDE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93" autoAdjust="0"/>
    <p:restoredTop sz="94004" autoAdjust="0"/>
  </p:normalViewPr>
  <p:slideViewPr>
    <p:cSldViewPr snapToGrid="0">
      <p:cViewPr varScale="1">
        <p:scale>
          <a:sx n="73" d="100"/>
          <a:sy n="73" d="100"/>
        </p:scale>
        <p:origin x="8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alpha val="1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F57-46B7-9B98-0C942293507B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F57-46B7-9B98-0C942293507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57-46B7-9B98-0C9422935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alpha val="13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F57-46B7-9B98-0C942293507B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F57-46B7-9B98-0C942293507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57-46B7-9B98-0C9422935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F3-43F1-AD8A-089BD13F2E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F3-43F1-AD8A-089BD13F2EE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F3-43F1-AD8A-089BD13F2EE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F3-43F1-AD8A-089BD13F2EE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F3-43F1-AD8A-089BD13F2EE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1F3-43F1-AD8A-089BD13F2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85487760"/>
        <c:axId val="-1782997232"/>
      </c:barChart>
      <c:catAx>
        <c:axId val="-16854877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782997232"/>
        <c:crosses val="autoZero"/>
        <c:auto val="1"/>
        <c:lblAlgn val="ctr"/>
        <c:lblOffset val="100"/>
        <c:noMultiLvlLbl val="0"/>
      </c:catAx>
      <c:valAx>
        <c:axId val="-1782997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85487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5AD81-9017-4771-908A-EC13CF87D995}" type="datetimeFigureOut">
              <a:rPr lang="en-US" smtClean="0"/>
              <a:t>14-Sep-21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94C45-C9A3-4116-B52F-470A55F70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45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aseline="0" dirty="0"/>
              <a:t>T</a:t>
            </a:r>
            <a:r>
              <a:rPr lang="en-US" baseline="0" dirty="0"/>
              <a:t>here is a background placeholder</a:t>
            </a:r>
            <a:r>
              <a:rPr lang="id-ID" baseline="0" dirty="0"/>
              <a:t> in this slide</a:t>
            </a:r>
            <a:r>
              <a:rPr lang="en-US" baseline="0" dirty="0"/>
              <a:t>. </a:t>
            </a:r>
            <a:endParaRPr lang="id-ID" baseline="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aseline="0" dirty="0"/>
              <a:t>To change the images :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="1" baseline="0" dirty="0"/>
              <a:t>Right C</a:t>
            </a:r>
            <a:r>
              <a:rPr lang="en-US" b="1" baseline="0" dirty="0"/>
              <a:t>lick </a:t>
            </a:r>
            <a:r>
              <a:rPr lang="id-ID" b="0" baseline="0" dirty="0"/>
              <a:t>and </a:t>
            </a:r>
            <a:r>
              <a:rPr lang="id-ID" b="1" baseline="0" dirty="0"/>
              <a:t>Select Format Background </a:t>
            </a:r>
            <a:r>
              <a:rPr lang="en-US" b="0" baseline="0" dirty="0"/>
              <a:t>-&gt;</a:t>
            </a:r>
            <a:r>
              <a:rPr lang="id-ID" b="0" baseline="0" dirty="0"/>
              <a:t> </a:t>
            </a:r>
            <a:r>
              <a:rPr lang="id-ID" b="1" baseline="0" dirty="0"/>
              <a:t>Select</a:t>
            </a:r>
            <a:r>
              <a:rPr lang="id-ID" b="0" baseline="0" dirty="0"/>
              <a:t> </a:t>
            </a:r>
            <a:r>
              <a:rPr lang="id-ID" b="1" baseline="0" dirty="0"/>
              <a:t>FILL</a:t>
            </a:r>
            <a:r>
              <a:rPr lang="id-ID" b="0" baseline="0" dirty="0"/>
              <a:t> </a:t>
            </a:r>
            <a:r>
              <a:rPr lang="en-US" b="0" baseline="0" dirty="0"/>
              <a:t>-&gt;</a:t>
            </a:r>
            <a:r>
              <a:rPr lang="id-ID" b="1" baseline="0" dirty="0"/>
              <a:t> Picture Or Texture Fill </a:t>
            </a:r>
            <a:r>
              <a:rPr lang="en-US" b="0" baseline="0" dirty="0"/>
              <a:t>-&gt;</a:t>
            </a:r>
            <a:r>
              <a:rPr lang="id-ID" b="0" baseline="0" dirty="0"/>
              <a:t> </a:t>
            </a:r>
            <a:r>
              <a:rPr lang="id-ID" b="1" baseline="0" dirty="0"/>
              <a:t>Select File...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23A7D-886C-4932-9820-8653114BE874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960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85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6" y="0"/>
            <a:ext cx="12185833" cy="6877050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36601" y="485595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887806" y="5498123"/>
            <a:ext cx="1189990" cy="308953"/>
            <a:chOff x="7416799" y="5498123"/>
            <a:chExt cx="1189990" cy="308953"/>
          </a:xfrm>
        </p:grpSpPr>
        <p:sp>
          <p:nvSpPr>
            <p:cNvPr id="9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10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11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258512" y="2337996"/>
            <a:ext cx="4448579" cy="11198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258512" y="3975657"/>
            <a:ext cx="4448579" cy="7251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051001" y="3613150"/>
            <a:ext cx="863600" cy="61913"/>
          </a:xfrm>
          <a:custGeom>
            <a:avLst/>
            <a:gdLst>
              <a:gd name="T0" fmla="*/ 228 w 228"/>
              <a:gd name="T1" fmla="*/ 7 h 14"/>
              <a:gd name="T2" fmla="*/ 221 w 228"/>
              <a:gd name="T3" fmla="*/ 14 h 14"/>
              <a:gd name="T4" fmla="*/ 7 w 228"/>
              <a:gd name="T5" fmla="*/ 14 h 14"/>
              <a:gd name="T6" fmla="*/ 0 w 228"/>
              <a:gd name="T7" fmla="*/ 7 h 14"/>
              <a:gd name="T8" fmla="*/ 0 w 228"/>
              <a:gd name="T9" fmla="*/ 7 h 14"/>
              <a:gd name="T10" fmla="*/ 7 w 228"/>
              <a:gd name="T11" fmla="*/ 0 h 14"/>
              <a:gd name="T12" fmla="*/ 221 w 228"/>
              <a:gd name="T13" fmla="*/ 0 h 14"/>
              <a:gd name="T14" fmla="*/ 228 w 228"/>
              <a:gd name="T15" fmla="*/ 7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22" y="1540676"/>
            <a:ext cx="2895028" cy="7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1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8FF8F-E4B0-40D1-A71A-77F2F3459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639B9-5A35-484B-BDF3-05D6B681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3EE95-DCF0-4215-8356-6EA7DC7247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2694C1-A8EF-49AB-84BB-0A9A2AD77279}" type="datetimeFigureOut">
              <a:rPr lang="en-GB" smtClean="0"/>
              <a:t>14/09/2021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A5D10-2857-43B5-B786-DD5F6868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0678D-CEDD-4DFB-BBEB-BEFCAC41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500CFD-1864-4CE6-BFD0-136AC246B2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301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81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powerslides.com/contact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/>
              <a:t>WWW.POWERSLIDES.COM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b="1" dirty="0"/>
              <a:t>PRESENTATIO</a:t>
            </a:r>
            <a:r>
              <a:rPr lang="en-GB" b="1" dirty="0"/>
              <a:t>N TEMPLATES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Stories worth telling…</a:t>
            </a:r>
          </a:p>
        </p:txBody>
      </p:sp>
    </p:spTree>
    <p:extLst>
      <p:ext uri="{BB962C8B-B14F-4D97-AF65-F5344CB8AC3E}">
        <p14:creationId xmlns:p14="http://schemas.microsoft.com/office/powerpoint/2010/main" val="169563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8D9C7CC0-3E09-4872-9303-D85E13763D24}"/>
              </a:ext>
            </a:extLst>
          </p:cNvPr>
          <p:cNvGrpSpPr/>
          <p:nvPr/>
        </p:nvGrpSpPr>
        <p:grpSpPr>
          <a:xfrm>
            <a:off x="696906" y="1250147"/>
            <a:ext cx="10828667" cy="4662505"/>
            <a:chOff x="247332" y="1166435"/>
            <a:chExt cx="10828667" cy="466250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9D03F31-254F-46EC-B8D5-441FC772EDC3}"/>
                </a:ext>
              </a:extLst>
            </p:cNvPr>
            <p:cNvSpPr/>
            <p:nvPr/>
          </p:nvSpPr>
          <p:spPr>
            <a:xfrm>
              <a:off x="6163935" y="3516966"/>
              <a:ext cx="3215149" cy="412954"/>
            </a:xfrm>
            <a:custGeom>
              <a:avLst/>
              <a:gdLst>
                <a:gd name="connsiteX0" fmla="*/ 0 w 3215149"/>
                <a:gd name="connsiteY0" fmla="*/ 0 h 412954"/>
                <a:gd name="connsiteX1" fmla="*/ 1814052 w 3215149"/>
                <a:gd name="connsiteY1" fmla="*/ 0 h 412954"/>
                <a:gd name="connsiteX2" fmla="*/ 2227006 w 3215149"/>
                <a:gd name="connsiteY2" fmla="*/ 412954 h 412954"/>
                <a:gd name="connsiteX3" fmla="*/ 3215149 w 3215149"/>
                <a:gd name="connsiteY3" fmla="*/ 412954 h 41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149" h="412954">
                  <a:moveTo>
                    <a:pt x="0" y="0"/>
                  </a:moveTo>
                  <a:lnTo>
                    <a:pt x="1814052" y="0"/>
                  </a:lnTo>
                  <a:lnTo>
                    <a:pt x="2227006" y="412954"/>
                  </a:lnTo>
                  <a:lnTo>
                    <a:pt x="3215149" y="412954"/>
                  </a:lnTo>
                </a:path>
              </a:pathLst>
            </a:cu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4AE778E-1F90-416B-96D3-656870ED4891}"/>
                </a:ext>
              </a:extLst>
            </p:cNvPr>
            <p:cNvGrpSpPr/>
            <p:nvPr/>
          </p:nvGrpSpPr>
          <p:grpSpPr>
            <a:xfrm>
              <a:off x="9318774" y="3734988"/>
              <a:ext cx="1594792" cy="418385"/>
              <a:chOff x="6536379" y="1372657"/>
              <a:chExt cx="4466347" cy="1171720"/>
            </a:xfrm>
          </p:grpSpPr>
          <p:sp>
            <p:nvSpPr>
              <p:cNvPr id="14" name="Rounded Rectangle 10">
                <a:extLst>
                  <a:ext uri="{FF2B5EF4-FFF2-40B4-BE49-F238E27FC236}">
                    <a16:creationId xmlns:a16="http://schemas.microsoft.com/office/drawing/2014/main" id="{EEDA5893-47CA-4B43-A9FD-DCFFDF81C5B8}"/>
                  </a:ext>
                </a:extLst>
              </p:cNvPr>
              <p:cNvSpPr/>
              <p:nvPr/>
            </p:nvSpPr>
            <p:spPr>
              <a:xfrm>
                <a:off x="6536379" y="1372657"/>
                <a:ext cx="4466347" cy="117172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444500" dist="165100" dir="5400000" algn="t" rotWithShape="0">
                  <a:schemeClr val="accent4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 Placeholder 2">
                <a:extLst>
                  <a:ext uri="{FF2B5EF4-FFF2-40B4-BE49-F238E27FC236}">
                    <a16:creationId xmlns:a16="http://schemas.microsoft.com/office/drawing/2014/main" id="{CE55C148-1648-4F3B-B761-7F9E0F9812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38219" y="1570635"/>
                <a:ext cx="3118637" cy="77575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Green</a:t>
                </a: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AD48159-1C32-4980-9E09-C111233062CD}"/>
                </a:ext>
              </a:extLst>
            </p:cNvPr>
            <p:cNvSpPr/>
            <p:nvPr/>
          </p:nvSpPr>
          <p:spPr>
            <a:xfrm>
              <a:off x="6229350" y="3448048"/>
              <a:ext cx="3314700" cy="2171700"/>
            </a:xfrm>
            <a:custGeom>
              <a:avLst/>
              <a:gdLst>
                <a:gd name="connsiteX0" fmla="*/ 0 w 3314700"/>
                <a:gd name="connsiteY0" fmla="*/ 0 h 2171700"/>
                <a:gd name="connsiteX1" fmla="*/ 0 w 3314700"/>
                <a:gd name="connsiteY1" fmla="*/ 1085850 h 2171700"/>
                <a:gd name="connsiteX2" fmla="*/ 0 w 3314700"/>
                <a:gd name="connsiteY2" fmla="*/ 1943100 h 2171700"/>
                <a:gd name="connsiteX3" fmla="*/ 1543050 w 3314700"/>
                <a:gd name="connsiteY3" fmla="*/ 1943100 h 2171700"/>
                <a:gd name="connsiteX4" fmla="*/ 1771650 w 3314700"/>
                <a:gd name="connsiteY4" fmla="*/ 2171700 h 2171700"/>
                <a:gd name="connsiteX5" fmla="*/ 3314700 w 3314700"/>
                <a:gd name="connsiteY5" fmla="*/ 2171700 h 217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4700" h="2171700">
                  <a:moveTo>
                    <a:pt x="0" y="0"/>
                  </a:moveTo>
                  <a:lnTo>
                    <a:pt x="0" y="1085850"/>
                  </a:lnTo>
                  <a:lnTo>
                    <a:pt x="0" y="1943100"/>
                  </a:lnTo>
                  <a:lnTo>
                    <a:pt x="1543050" y="1943100"/>
                  </a:lnTo>
                  <a:lnTo>
                    <a:pt x="1771650" y="2171700"/>
                  </a:lnTo>
                  <a:lnTo>
                    <a:pt x="3314700" y="2171700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D93F053-3631-4BD7-9F7A-309A3596C9B1}"/>
                </a:ext>
              </a:extLst>
            </p:cNvPr>
            <p:cNvSpPr/>
            <p:nvPr/>
          </p:nvSpPr>
          <p:spPr>
            <a:xfrm>
              <a:off x="6267450" y="2533648"/>
              <a:ext cx="4076700" cy="247650"/>
            </a:xfrm>
            <a:custGeom>
              <a:avLst/>
              <a:gdLst>
                <a:gd name="connsiteX0" fmla="*/ 0 w 4076700"/>
                <a:gd name="connsiteY0" fmla="*/ 247650 h 247650"/>
                <a:gd name="connsiteX1" fmla="*/ 2343150 w 4076700"/>
                <a:gd name="connsiteY1" fmla="*/ 247650 h 247650"/>
                <a:gd name="connsiteX2" fmla="*/ 2590800 w 4076700"/>
                <a:gd name="connsiteY2" fmla="*/ 0 h 247650"/>
                <a:gd name="connsiteX3" fmla="*/ 4076700 w 4076700"/>
                <a:gd name="connsiteY3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6700" h="247650">
                  <a:moveTo>
                    <a:pt x="0" y="247650"/>
                  </a:moveTo>
                  <a:lnTo>
                    <a:pt x="2343150" y="247650"/>
                  </a:lnTo>
                  <a:lnTo>
                    <a:pt x="2590800" y="0"/>
                  </a:lnTo>
                  <a:lnTo>
                    <a:pt x="4076700" y="0"/>
                  </a:ln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7C20B9D-263F-4DD9-B8D0-1C75EEEA293D}"/>
                </a:ext>
              </a:extLst>
            </p:cNvPr>
            <p:cNvSpPr/>
            <p:nvPr/>
          </p:nvSpPr>
          <p:spPr>
            <a:xfrm>
              <a:off x="5810250" y="1371598"/>
              <a:ext cx="4019550" cy="1447800"/>
            </a:xfrm>
            <a:custGeom>
              <a:avLst/>
              <a:gdLst>
                <a:gd name="connsiteX0" fmla="*/ 0 w 4019550"/>
                <a:gd name="connsiteY0" fmla="*/ 1447800 h 1447800"/>
                <a:gd name="connsiteX1" fmla="*/ 0 w 4019550"/>
                <a:gd name="connsiteY1" fmla="*/ 361950 h 1447800"/>
                <a:gd name="connsiteX2" fmla="*/ 2247900 w 4019550"/>
                <a:gd name="connsiteY2" fmla="*/ 361950 h 1447800"/>
                <a:gd name="connsiteX3" fmla="*/ 2609850 w 4019550"/>
                <a:gd name="connsiteY3" fmla="*/ 0 h 1447800"/>
                <a:gd name="connsiteX4" fmla="*/ 4019550 w 4019550"/>
                <a:gd name="connsiteY4" fmla="*/ 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9550" h="1447800">
                  <a:moveTo>
                    <a:pt x="0" y="1447800"/>
                  </a:moveTo>
                  <a:lnTo>
                    <a:pt x="0" y="361950"/>
                  </a:lnTo>
                  <a:lnTo>
                    <a:pt x="2247900" y="361950"/>
                  </a:lnTo>
                  <a:lnTo>
                    <a:pt x="2609850" y="0"/>
                  </a:lnTo>
                  <a:lnTo>
                    <a:pt x="4019550" y="0"/>
                  </a:lnTo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F57395-F4EF-4FAD-8EE1-9535595F2F58}"/>
                </a:ext>
              </a:extLst>
            </p:cNvPr>
            <p:cNvSpPr/>
            <p:nvPr/>
          </p:nvSpPr>
          <p:spPr>
            <a:xfrm>
              <a:off x="1790700" y="2838448"/>
              <a:ext cx="3467100" cy="2095500"/>
            </a:xfrm>
            <a:custGeom>
              <a:avLst/>
              <a:gdLst>
                <a:gd name="connsiteX0" fmla="*/ 3467100 w 3467100"/>
                <a:gd name="connsiteY0" fmla="*/ 0 h 2095500"/>
                <a:gd name="connsiteX1" fmla="*/ 1714500 w 3467100"/>
                <a:gd name="connsiteY1" fmla="*/ 0 h 2095500"/>
                <a:gd name="connsiteX2" fmla="*/ 1714500 w 3467100"/>
                <a:gd name="connsiteY2" fmla="*/ 2095500 h 2095500"/>
                <a:gd name="connsiteX3" fmla="*/ 0 w 3467100"/>
                <a:gd name="connsiteY3" fmla="*/ 2095500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00" h="2095500">
                  <a:moveTo>
                    <a:pt x="3467100" y="0"/>
                  </a:moveTo>
                  <a:lnTo>
                    <a:pt x="1714500" y="0"/>
                  </a:lnTo>
                  <a:lnTo>
                    <a:pt x="1714500" y="2095500"/>
                  </a:lnTo>
                  <a:lnTo>
                    <a:pt x="0" y="2095500"/>
                  </a:lnTo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402ED42-70C9-472E-A518-18FF64FEF7A7}"/>
                </a:ext>
              </a:extLst>
            </p:cNvPr>
            <p:cNvSpPr/>
            <p:nvPr/>
          </p:nvSpPr>
          <p:spPr>
            <a:xfrm>
              <a:off x="1864302" y="3657598"/>
              <a:ext cx="4117398" cy="595491"/>
            </a:xfrm>
            <a:custGeom>
              <a:avLst/>
              <a:gdLst>
                <a:gd name="connsiteX0" fmla="*/ 4610100 w 4610100"/>
                <a:gd name="connsiteY0" fmla="*/ 0 h 666750"/>
                <a:gd name="connsiteX1" fmla="*/ 4610100 w 4610100"/>
                <a:gd name="connsiteY1" fmla="*/ 666750 h 666750"/>
                <a:gd name="connsiteX2" fmla="*/ 1066800 w 4610100"/>
                <a:gd name="connsiteY2" fmla="*/ 666750 h 666750"/>
                <a:gd name="connsiteX3" fmla="*/ 723900 w 4610100"/>
                <a:gd name="connsiteY3" fmla="*/ 323850 h 666750"/>
                <a:gd name="connsiteX4" fmla="*/ 0 w 4610100"/>
                <a:gd name="connsiteY4" fmla="*/ 3238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0100" h="666750">
                  <a:moveTo>
                    <a:pt x="4610100" y="0"/>
                  </a:moveTo>
                  <a:lnTo>
                    <a:pt x="4610100" y="666750"/>
                  </a:lnTo>
                  <a:lnTo>
                    <a:pt x="1066800" y="666750"/>
                  </a:lnTo>
                  <a:lnTo>
                    <a:pt x="723900" y="323850"/>
                  </a:lnTo>
                  <a:lnTo>
                    <a:pt x="0" y="323850"/>
                  </a:ln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17939A4-E8D9-4DBB-8BC3-4C7C8823AD74}"/>
                </a:ext>
              </a:extLst>
            </p:cNvPr>
            <p:cNvSpPr/>
            <p:nvPr/>
          </p:nvSpPr>
          <p:spPr>
            <a:xfrm>
              <a:off x="2038350" y="1733548"/>
              <a:ext cx="3467100" cy="1409700"/>
            </a:xfrm>
            <a:custGeom>
              <a:avLst/>
              <a:gdLst>
                <a:gd name="connsiteX0" fmla="*/ 3467100 w 3467100"/>
                <a:gd name="connsiteY0" fmla="*/ 1409700 h 1409700"/>
                <a:gd name="connsiteX1" fmla="*/ 2152650 w 3467100"/>
                <a:gd name="connsiteY1" fmla="*/ 1409700 h 1409700"/>
                <a:gd name="connsiteX2" fmla="*/ 2152650 w 3467100"/>
                <a:gd name="connsiteY2" fmla="*/ 419100 h 1409700"/>
                <a:gd name="connsiteX3" fmla="*/ 1733550 w 3467100"/>
                <a:gd name="connsiteY3" fmla="*/ 0 h 1409700"/>
                <a:gd name="connsiteX4" fmla="*/ 0 w 3467100"/>
                <a:gd name="connsiteY4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7100" h="1409700">
                  <a:moveTo>
                    <a:pt x="3467100" y="1409700"/>
                  </a:moveTo>
                  <a:lnTo>
                    <a:pt x="2152650" y="1409700"/>
                  </a:lnTo>
                  <a:lnTo>
                    <a:pt x="2152650" y="419100"/>
                  </a:lnTo>
                  <a:lnTo>
                    <a:pt x="173355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C69E40E-02E3-4DA5-BA9C-6867C6767045}"/>
                </a:ext>
              </a:extLst>
            </p:cNvPr>
            <p:cNvGrpSpPr/>
            <p:nvPr/>
          </p:nvGrpSpPr>
          <p:grpSpPr>
            <a:xfrm>
              <a:off x="4909206" y="2166361"/>
              <a:ext cx="1840189" cy="1639319"/>
              <a:chOff x="4909206" y="2361689"/>
              <a:chExt cx="1840189" cy="1639319"/>
            </a:xfrm>
          </p:grpSpPr>
          <p:sp>
            <p:nvSpPr>
              <p:cNvPr id="5" name="Rounded Rectangle 187">
                <a:extLst>
                  <a:ext uri="{FF2B5EF4-FFF2-40B4-BE49-F238E27FC236}">
                    <a16:creationId xmlns:a16="http://schemas.microsoft.com/office/drawing/2014/main" id="{A6E0E725-B9F9-41E1-8D7E-FB64A69BA19E}"/>
                  </a:ext>
                </a:extLst>
              </p:cNvPr>
              <p:cNvSpPr/>
              <p:nvPr/>
            </p:nvSpPr>
            <p:spPr>
              <a:xfrm>
                <a:off x="4909206" y="2361689"/>
                <a:ext cx="1840189" cy="1639319"/>
              </a:xfrm>
              <a:prstGeom prst="roundRect">
                <a:avLst>
                  <a:gd name="adj" fmla="val 454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889000" dist="317500" dir="5400000" algn="t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FFC7A8-459B-4E5B-B37A-3D3AB7B7555A}"/>
                  </a:ext>
                </a:extLst>
              </p:cNvPr>
              <p:cNvSpPr txBox="1"/>
              <p:nvPr/>
            </p:nvSpPr>
            <p:spPr>
              <a:xfrm>
                <a:off x="5086103" y="2894119"/>
                <a:ext cx="148639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sz="1050" dirty="0">
                    <a:latin typeface="+mj-lt"/>
                  </a:rPr>
                  <a:t>Tokyo subway map and </a:t>
                </a:r>
                <a:r>
                  <a:rPr lang="en-US" sz="1050" dirty="0" err="1">
                    <a:latin typeface="+mj-lt"/>
                  </a:rPr>
                  <a:t>colour</a:t>
                </a:r>
                <a:endParaRPr lang="id-ID" sz="105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AD6760-5903-4312-B434-5EB7748B183C}"/>
                  </a:ext>
                </a:extLst>
              </p:cNvPr>
              <p:cNvSpPr txBox="1"/>
              <p:nvPr/>
            </p:nvSpPr>
            <p:spPr>
              <a:xfrm>
                <a:off x="5177589" y="2605730"/>
                <a:ext cx="13034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sz="1600" dirty="0">
                    <a:solidFill>
                      <a:schemeClr val="accent2">
                        <a:lumMod val="75000"/>
                      </a:schemeClr>
                    </a:solidFill>
                  </a:rPr>
                  <a:t>Subway</a:t>
                </a:r>
                <a:endParaRPr lang="id-ID" sz="16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ACC995C-5C03-438F-B547-3277D0204BBA}"/>
                </a:ext>
              </a:extLst>
            </p:cNvPr>
            <p:cNvGrpSpPr/>
            <p:nvPr/>
          </p:nvGrpSpPr>
          <p:grpSpPr>
            <a:xfrm>
              <a:off x="9438180" y="5410555"/>
              <a:ext cx="1594792" cy="418385"/>
              <a:chOff x="6870785" y="1372657"/>
              <a:chExt cx="4466347" cy="1171720"/>
            </a:xfrm>
          </p:grpSpPr>
          <p:sp>
            <p:nvSpPr>
              <p:cNvPr id="28" name="Rounded Rectangle 10">
                <a:extLst>
                  <a:ext uri="{FF2B5EF4-FFF2-40B4-BE49-F238E27FC236}">
                    <a16:creationId xmlns:a16="http://schemas.microsoft.com/office/drawing/2014/main" id="{7DA1747A-C96D-4651-8325-A296F87925BA}"/>
                  </a:ext>
                </a:extLst>
              </p:cNvPr>
              <p:cNvSpPr/>
              <p:nvPr/>
            </p:nvSpPr>
            <p:spPr>
              <a:xfrm>
                <a:off x="6870785" y="1372657"/>
                <a:ext cx="4466347" cy="117172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444500" dist="165100" dir="5400000" algn="t" rotWithShape="0">
                  <a:schemeClr val="accent2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B68F8A13-FE1F-41F6-B24E-41B374B311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2625" y="1570635"/>
                <a:ext cx="3118637" cy="77575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Sky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D22549E-88CE-49F5-B65E-538B27C3D97B}"/>
                </a:ext>
              </a:extLst>
            </p:cNvPr>
            <p:cNvGrpSpPr/>
            <p:nvPr/>
          </p:nvGrpSpPr>
          <p:grpSpPr>
            <a:xfrm>
              <a:off x="247332" y="4724755"/>
              <a:ext cx="1594792" cy="418385"/>
              <a:chOff x="6870785" y="1372657"/>
              <a:chExt cx="4466347" cy="1171720"/>
            </a:xfrm>
          </p:grpSpPr>
          <p:sp>
            <p:nvSpPr>
              <p:cNvPr id="31" name="Rounded Rectangle 10">
                <a:extLst>
                  <a:ext uri="{FF2B5EF4-FFF2-40B4-BE49-F238E27FC236}">
                    <a16:creationId xmlns:a16="http://schemas.microsoft.com/office/drawing/2014/main" id="{A48F3713-7759-4994-9A5D-D670B0E9D2D5}"/>
                  </a:ext>
                </a:extLst>
              </p:cNvPr>
              <p:cNvSpPr/>
              <p:nvPr/>
            </p:nvSpPr>
            <p:spPr>
              <a:xfrm>
                <a:off x="6870785" y="1372657"/>
                <a:ext cx="4466347" cy="117172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444500" dist="165100" dir="5400000" algn="t" rotWithShape="0">
                  <a:schemeClr val="accent3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Text Placeholder 2">
                <a:extLst>
                  <a:ext uri="{FF2B5EF4-FFF2-40B4-BE49-F238E27FC236}">
                    <a16:creationId xmlns:a16="http://schemas.microsoft.com/office/drawing/2014/main" id="{BE33BCFE-F820-4F6E-99F0-F68987DC16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2625" y="1570635"/>
                <a:ext cx="3118637" cy="77575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Rose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7E678B8-9C61-4D7C-B2F0-7BBECE43CB14}"/>
                </a:ext>
              </a:extLst>
            </p:cNvPr>
            <p:cNvGrpSpPr/>
            <p:nvPr/>
          </p:nvGrpSpPr>
          <p:grpSpPr>
            <a:xfrm>
              <a:off x="401579" y="3734989"/>
              <a:ext cx="1594792" cy="418385"/>
              <a:chOff x="8469323" y="1241615"/>
              <a:chExt cx="4466347" cy="1171719"/>
            </a:xfrm>
          </p:grpSpPr>
          <p:sp>
            <p:nvSpPr>
              <p:cNvPr id="34" name="Rounded Rectangle 10">
                <a:extLst>
                  <a:ext uri="{FF2B5EF4-FFF2-40B4-BE49-F238E27FC236}">
                    <a16:creationId xmlns:a16="http://schemas.microsoft.com/office/drawing/2014/main" id="{26A9DF7A-FBAA-4E2B-99B8-CC42FBC494FA}"/>
                  </a:ext>
                </a:extLst>
              </p:cNvPr>
              <p:cNvSpPr/>
              <p:nvPr/>
            </p:nvSpPr>
            <p:spPr>
              <a:xfrm>
                <a:off x="8469323" y="1241615"/>
                <a:ext cx="4466347" cy="117171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444500" dist="165100" dir="5400000" algn="t" rotWithShape="0">
                  <a:schemeClr val="accent5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Text Placeholder 2">
                <a:extLst>
                  <a:ext uri="{FF2B5EF4-FFF2-40B4-BE49-F238E27FC236}">
                    <a16:creationId xmlns:a16="http://schemas.microsoft.com/office/drawing/2014/main" id="{559B3069-2958-4F62-B31B-980CEC3B45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1164" y="1439593"/>
                <a:ext cx="3118636" cy="77575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Emerald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85F60D-D974-44E1-BF4B-4DD6440EB2E5}"/>
                </a:ext>
              </a:extLst>
            </p:cNvPr>
            <p:cNvGrpSpPr/>
            <p:nvPr/>
          </p:nvGrpSpPr>
          <p:grpSpPr>
            <a:xfrm>
              <a:off x="465055" y="1536323"/>
              <a:ext cx="1594792" cy="418385"/>
              <a:chOff x="6870785" y="1372657"/>
              <a:chExt cx="4466347" cy="1171720"/>
            </a:xfrm>
            <a:solidFill>
              <a:schemeClr val="accent6"/>
            </a:solidFill>
          </p:grpSpPr>
          <p:sp>
            <p:nvSpPr>
              <p:cNvPr id="37" name="Rounded Rectangle 10">
                <a:extLst>
                  <a:ext uri="{FF2B5EF4-FFF2-40B4-BE49-F238E27FC236}">
                    <a16:creationId xmlns:a16="http://schemas.microsoft.com/office/drawing/2014/main" id="{74ECAF50-30E1-4A5A-928F-40017E6191AA}"/>
                  </a:ext>
                </a:extLst>
              </p:cNvPr>
              <p:cNvSpPr/>
              <p:nvPr/>
            </p:nvSpPr>
            <p:spPr>
              <a:xfrm>
                <a:off x="6870785" y="1372657"/>
                <a:ext cx="4466347" cy="117172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>
                <a:outerShdw blurRad="444500" dist="165100" dir="5400000" algn="t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Text Placeholder 2">
                <a:extLst>
                  <a:ext uri="{FF2B5EF4-FFF2-40B4-BE49-F238E27FC236}">
                    <a16:creationId xmlns:a16="http://schemas.microsoft.com/office/drawing/2014/main" id="{00552404-7970-43C3-99E9-F9C1F1EC6B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2625" y="1570635"/>
                <a:ext cx="3118637" cy="775757"/>
              </a:xfrm>
              <a:prstGeom prst="rect">
                <a:avLst/>
              </a:prstGeom>
              <a:grpFill/>
            </p:spPr>
            <p:txBody>
              <a:bodyPr wrap="square" rtlCol="0" anchor="b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Ruby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A391635-D204-442C-8AC3-309FE8EA60C4}"/>
                </a:ext>
              </a:extLst>
            </p:cNvPr>
            <p:cNvGrpSpPr/>
            <p:nvPr/>
          </p:nvGrpSpPr>
          <p:grpSpPr>
            <a:xfrm>
              <a:off x="9438180" y="1166435"/>
              <a:ext cx="1594792" cy="418385"/>
              <a:chOff x="6870785" y="1372657"/>
              <a:chExt cx="4466347" cy="1171720"/>
            </a:xfrm>
          </p:grpSpPr>
          <p:sp>
            <p:nvSpPr>
              <p:cNvPr id="40" name="Rounded Rectangle 10">
                <a:extLst>
                  <a:ext uri="{FF2B5EF4-FFF2-40B4-BE49-F238E27FC236}">
                    <a16:creationId xmlns:a16="http://schemas.microsoft.com/office/drawing/2014/main" id="{84052A7E-2672-4DC0-8628-7FF54725EEEC}"/>
                  </a:ext>
                </a:extLst>
              </p:cNvPr>
              <p:cNvSpPr/>
              <p:nvPr/>
            </p:nvSpPr>
            <p:spPr>
              <a:xfrm>
                <a:off x="6870785" y="1372657"/>
                <a:ext cx="4466347" cy="1171720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444500" dist="165100" dir="5400000" algn="t" rotWithShape="0">
                  <a:schemeClr val="tx2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Text Placeholder 2">
                <a:extLst>
                  <a:ext uri="{FF2B5EF4-FFF2-40B4-BE49-F238E27FC236}">
                    <a16:creationId xmlns:a16="http://schemas.microsoft.com/office/drawing/2014/main" id="{CE3DE8DE-A169-4116-9604-3E5ED66627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2625" y="1570635"/>
                <a:ext cx="3118637" cy="77575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Orange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2A811AD-6335-4A6A-8FB8-3DBDE538775A}"/>
                </a:ext>
              </a:extLst>
            </p:cNvPr>
            <p:cNvGrpSpPr/>
            <p:nvPr/>
          </p:nvGrpSpPr>
          <p:grpSpPr>
            <a:xfrm>
              <a:off x="9481207" y="2296417"/>
              <a:ext cx="1594792" cy="418385"/>
              <a:chOff x="6870785" y="1372657"/>
              <a:chExt cx="4466347" cy="1171720"/>
            </a:xfrm>
          </p:grpSpPr>
          <p:sp>
            <p:nvSpPr>
              <p:cNvPr id="43" name="Rounded Rectangle 10">
                <a:extLst>
                  <a:ext uri="{FF2B5EF4-FFF2-40B4-BE49-F238E27FC236}">
                    <a16:creationId xmlns:a16="http://schemas.microsoft.com/office/drawing/2014/main" id="{E00C6102-BD7F-42DB-AA86-1610710F35EF}"/>
                  </a:ext>
                </a:extLst>
              </p:cNvPr>
              <p:cNvSpPr/>
              <p:nvPr/>
            </p:nvSpPr>
            <p:spPr>
              <a:xfrm>
                <a:off x="6870785" y="1372657"/>
                <a:ext cx="4466347" cy="117172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444500" dist="165100" dir="5400000" algn="t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Text Placeholder 2">
                <a:extLst>
                  <a:ext uri="{FF2B5EF4-FFF2-40B4-BE49-F238E27FC236}">
                    <a16:creationId xmlns:a16="http://schemas.microsoft.com/office/drawing/2014/main" id="{CB5B2263-B7FE-4742-87AF-0589C4745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2625" y="1570635"/>
                <a:ext cx="3118637" cy="77575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Silver</a:t>
                </a: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8786B3-B765-4EED-8F54-DB8C5BA0456D}"/>
              </a:ext>
            </a:extLst>
          </p:cNvPr>
          <p:cNvGrpSpPr/>
          <p:nvPr/>
        </p:nvGrpSpPr>
        <p:grpSpPr>
          <a:xfrm>
            <a:off x="2428153" y="1327796"/>
            <a:ext cx="1140315" cy="580704"/>
            <a:chOff x="2540978" y="1343036"/>
            <a:chExt cx="1140315" cy="580704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2D17008-972F-4C00-A43E-57AEC8A3CFAA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1952B65-A205-48E2-97FB-F0DB25F03348}"/>
                </a:ext>
              </a:extLst>
            </p:cNvPr>
            <p:cNvSpPr txBox="1"/>
            <p:nvPr/>
          </p:nvSpPr>
          <p:spPr>
            <a:xfrm flipH="1">
              <a:off x="2540978" y="1343036"/>
              <a:ext cx="1140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 err="1">
                  <a:latin typeface="+mj-lt"/>
                </a:rPr>
                <a:t>Oedo</a:t>
              </a:r>
              <a:r>
                <a:rPr lang="en-US" dirty="0">
                  <a:latin typeface="+mj-lt"/>
                </a:rPr>
                <a:t>-Line</a:t>
              </a:r>
              <a:endParaRPr lang="id-ID" dirty="0">
                <a:latin typeface="+mj-lt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08DB58-4301-400F-B7E4-5F3648180D26}"/>
              </a:ext>
            </a:extLst>
          </p:cNvPr>
          <p:cNvGrpSpPr/>
          <p:nvPr/>
        </p:nvGrpSpPr>
        <p:grpSpPr>
          <a:xfrm>
            <a:off x="3361360" y="1327796"/>
            <a:ext cx="1140315" cy="580704"/>
            <a:chOff x="2540978" y="1343036"/>
            <a:chExt cx="1140315" cy="580704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64B8336-1F3A-49A0-A4F6-11B582701FF4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C3491F4-096C-4F94-81E9-C3B5EF8F9B39}"/>
                </a:ext>
              </a:extLst>
            </p:cNvPr>
            <p:cNvSpPr txBox="1"/>
            <p:nvPr/>
          </p:nvSpPr>
          <p:spPr>
            <a:xfrm flipH="1">
              <a:off x="2540978" y="1343036"/>
              <a:ext cx="1140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>
                  <a:latin typeface="+mj-lt"/>
                </a:rPr>
                <a:t>Connecting</a:t>
              </a:r>
              <a:endParaRPr lang="id-ID" dirty="0">
                <a:latin typeface="+mj-lt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B40D5D0-A56F-4A96-9F8A-C49E48B52911}"/>
              </a:ext>
            </a:extLst>
          </p:cNvPr>
          <p:cNvGrpSpPr/>
          <p:nvPr/>
        </p:nvGrpSpPr>
        <p:grpSpPr>
          <a:xfrm>
            <a:off x="3402419" y="2091212"/>
            <a:ext cx="1322909" cy="276999"/>
            <a:chOff x="1887286" y="1686180"/>
            <a:chExt cx="1322909" cy="276999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50CCD4-312F-4C50-8093-9BFDF24D6853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03DAEF4-F167-41DE-B64E-39068EE0CFB3}"/>
                </a:ext>
              </a:extLst>
            </p:cNvPr>
            <p:cNvSpPr txBox="1"/>
            <p:nvPr/>
          </p:nvSpPr>
          <p:spPr>
            <a:xfrm flipH="1">
              <a:off x="1887286" y="1686180"/>
              <a:ext cx="1140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>
                  <a:latin typeface="+mj-lt"/>
                </a:rPr>
                <a:t>Shinjuku-Line</a:t>
              </a:r>
              <a:endParaRPr lang="id-ID" dirty="0">
                <a:latin typeface="+mj-lt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A78BD1B-20FD-432F-95DA-BBDEBE42F615}"/>
              </a:ext>
            </a:extLst>
          </p:cNvPr>
          <p:cNvGrpSpPr/>
          <p:nvPr/>
        </p:nvGrpSpPr>
        <p:grpSpPr>
          <a:xfrm>
            <a:off x="3402419" y="2516838"/>
            <a:ext cx="1322909" cy="276999"/>
            <a:chOff x="1887286" y="1686180"/>
            <a:chExt cx="1322909" cy="27699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1F2085F-78D7-4690-86DD-2BEC500A7573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312971C-69A9-4D2B-8EF9-A3590A11E99E}"/>
                </a:ext>
              </a:extLst>
            </p:cNvPr>
            <p:cNvSpPr txBox="1"/>
            <p:nvPr/>
          </p:nvSpPr>
          <p:spPr>
            <a:xfrm flipH="1">
              <a:off x="1887286" y="1686180"/>
              <a:ext cx="1140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 err="1">
                  <a:latin typeface="+mj-lt"/>
                </a:rPr>
                <a:t>Mita</a:t>
              </a:r>
              <a:r>
                <a:rPr lang="en-US" dirty="0">
                  <a:latin typeface="+mj-lt"/>
                </a:rPr>
                <a:t> Line</a:t>
              </a:r>
              <a:endParaRPr lang="id-ID" dirty="0">
                <a:latin typeface="+mj-lt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1078D1-D500-4FC9-BA3D-36BC692BB06A}"/>
              </a:ext>
            </a:extLst>
          </p:cNvPr>
          <p:cNvGrpSpPr/>
          <p:nvPr/>
        </p:nvGrpSpPr>
        <p:grpSpPr>
          <a:xfrm>
            <a:off x="4056110" y="3089801"/>
            <a:ext cx="1140315" cy="503164"/>
            <a:chOff x="2540736" y="1725620"/>
            <a:chExt cx="1140315" cy="503164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5AB167C-4AE7-4B0E-93CB-3A10E266E4F8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FDD86CE-3713-4E4F-8B9B-FE721122D688}"/>
                </a:ext>
              </a:extLst>
            </p:cNvPr>
            <p:cNvSpPr txBox="1"/>
            <p:nvPr/>
          </p:nvSpPr>
          <p:spPr>
            <a:xfrm flipH="1">
              <a:off x="2540736" y="1951785"/>
              <a:ext cx="1140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>
                  <a:latin typeface="+mj-lt"/>
                </a:rPr>
                <a:t>Connecting</a:t>
              </a:r>
              <a:endParaRPr lang="id-ID" dirty="0">
                <a:latin typeface="+mj-lt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3BD9C0-80BE-40E1-84D9-383FFB0C7B6C}"/>
              </a:ext>
            </a:extLst>
          </p:cNvPr>
          <p:cNvGrpSpPr/>
          <p:nvPr/>
        </p:nvGrpSpPr>
        <p:grpSpPr>
          <a:xfrm>
            <a:off x="6639301" y="4903102"/>
            <a:ext cx="1092649" cy="661857"/>
            <a:chOff x="2439552" y="1261883"/>
            <a:chExt cx="1092649" cy="661857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4EF57BF-9B5B-4808-A9DA-01E7D76513BE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A33763C-9A25-49E4-B0DF-33DB8B841C7B}"/>
                </a:ext>
              </a:extLst>
            </p:cNvPr>
            <p:cNvSpPr txBox="1"/>
            <p:nvPr/>
          </p:nvSpPr>
          <p:spPr>
            <a:xfrm flipH="1">
              <a:off x="2439552" y="1261883"/>
              <a:ext cx="10926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>
                  <a:latin typeface="+mj-lt"/>
                </a:rPr>
                <a:t>Nishi-</a:t>
              </a:r>
              <a:r>
                <a:rPr lang="en-US" dirty="0" err="1">
                  <a:latin typeface="+mj-lt"/>
                </a:rPr>
                <a:t>Funaboshi</a:t>
              </a:r>
              <a:r>
                <a:rPr lang="en-US" dirty="0">
                  <a:latin typeface="+mj-lt"/>
                </a:rPr>
                <a:t> Sta</a:t>
              </a:r>
              <a:endParaRPr lang="id-ID" dirty="0">
                <a:latin typeface="+mj-lt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1AE2537-9992-4C33-A8BA-41AF7B3A0F87}"/>
              </a:ext>
            </a:extLst>
          </p:cNvPr>
          <p:cNvGrpSpPr/>
          <p:nvPr/>
        </p:nvGrpSpPr>
        <p:grpSpPr>
          <a:xfrm>
            <a:off x="7585165" y="4903102"/>
            <a:ext cx="893468" cy="661857"/>
            <a:chOff x="2690069" y="1261883"/>
            <a:chExt cx="893468" cy="661857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84DC708-34A0-4863-83D2-22746E17BDB0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2D409C9-D2DA-4C55-BD09-A11873B72CBC}"/>
                </a:ext>
              </a:extLst>
            </p:cNvPr>
            <p:cNvSpPr txBox="1"/>
            <p:nvPr/>
          </p:nvSpPr>
          <p:spPr>
            <a:xfrm flipH="1">
              <a:off x="2690069" y="1261883"/>
              <a:ext cx="893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 err="1">
                  <a:latin typeface="+mj-lt"/>
                </a:rPr>
                <a:t>Nakona</a:t>
              </a:r>
              <a:r>
                <a:rPr lang="en-US" dirty="0">
                  <a:latin typeface="+mj-lt"/>
                </a:rPr>
                <a:t> Sta</a:t>
              </a:r>
              <a:endParaRPr lang="id-ID" dirty="0">
                <a:latin typeface="+mj-lt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8643FFF-CD7F-4599-978E-8BBCAAC11732}"/>
              </a:ext>
            </a:extLst>
          </p:cNvPr>
          <p:cNvGrpSpPr/>
          <p:nvPr/>
        </p:nvGrpSpPr>
        <p:grpSpPr>
          <a:xfrm>
            <a:off x="8254844" y="5157242"/>
            <a:ext cx="893468" cy="650814"/>
            <a:chOff x="2664401" y="1272926"/>
            <a:chExt cx="893468" cy="650814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357A6A0-D009-44DC-BAF1-176846DD86A7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9E43B13-E291-46B7-A60D-8A62BBB33549}"/>
                </a:ext>
              </a:extLst>
            </p:cNvPr>
            <p:cNvSpPr txBox="1"/>
            <p:nvPr/>
          </p:nvSpPr>
          <p:spPr>
            <a:xfrm flipH="1">
              <a:off x="2664401" y="1272926"/>
              <a:ext cx="893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>
                  <a:latin typeface="+mj-lt"/>
                </a:rPr>
                <a:t>Connecting</a:t>
              </a:r>
              <a:endParaRPr lang="id-ID" dirty="0">
                <a:latin typeface="+mj-lt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56119EB-1D56-4D98-8E7C-42D6C7E05560}"/>
              </a:ext>
            </a:extLst>
          </p:cNvPr>
          <p:cNvGrpSpPr/>
          <p:nvPr/>
        </p:nvGrpSpPr>
        <p:grpSpPr>
          <a:xfrm>
            <a:off x="8975858" y="5146199"/>
            <a:ext cx="842132" cy="661857"/>
            <a:chOff x="2690069" y="1261883"/>
            <a:chExt cx="842132" cy="66185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D093B25-9990-45F5-BE91-F7B282FAB189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118C911-1D6B-4F70-A72F-5A9028154B69}"/>
                </a:ext>
              </a:extLst>
            </p:cNvPr>
            <p:cNvSpPr txBox="1"/>
            <p:nvPr/>
          </p:nvSpPr>
          <p:spPr>
            <a:xfrm flipH="1">
              <a:off x="2690069" y="1261883"/>
              <a:ext cx="8421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 err="1">
                  <a:latin typeface="+mj-lt"/>
                </a:rPr>
                <a:t>Tozai</a:t>
              </a:r>
              <a:r>
                <a:rPr lang="en-US" dirty="0">
                  <a:latin typeface="+mj-lt"/>
                </a:rPr>
                <a:t>-line</a:t>
              </a:r>
              <a:endParaRPr lang="id-ID" dirty="0">
                <a:latin typeface="+mj-lt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81F9D3D-84BB-47FB-911C-9E855B0404E2}"/>
              </a:ext>
            </a:extLst>
          </p:cNvPr>
          <p:cNvGrpSpPr/>
          <p:nvPr/>
        </p:nvGrpSpPr>
        <p:grpSpPr>
          <a:xfrm>
            <a:off x="7034688" y="3037581"/>
            <a:ext cx="891788" cy="661857"/>
            <a:chOff x="2640413" y="1261883"/>
            <a:chExt cx="891788" cy="661857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398F82E-78DB-4756-8996-3B3761AFF202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0ED0FD-7833-4C29-9666-0313340E15AF}"/>
                </a:ext>
              </a:extLst>
            </p:cNvPr>
            <p:cNvSpPr txBox="1"/>
            <p:nvPr/>
          </p:nvSpPr>
          <p:spPr>
            <a:xfrm flipH="1">
              <a:off x="2640413" y="1261883"/>
              <a:ext cx="891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 err="1">
                  <a:latin typeface="+mj-lt"/>
                </a:rPr>
                <a:t>Yoyogi-Uehera</a:t>
              </a:r>
              <a:r>
                <a:rPr lang="en-US" dirty="0">
                  <a:latin typeface="+mj-lt"/>
                </a:rPr>
                <a:t> Sta</a:t>
              </a:r>
              <a:endParaRPr lang="id-ID" dirty="0">
                <a:latin typeface="+mj-lt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8F316C4-8F29-4686-B821-C0C39C85CA0A}"/>
              </a:ext>
            </a:extLst>
          </p:cNvPr>
          <p:cNvGrpSpPr/>
          <p:nvPr/>
        </p:nvGrpSpPr>
        <p:grpSpPr>
          <a:xfrm>
            <a:off x="7779691" y="3037581"/>
            <a:ext cx="842132" cy="661857"/>
            <a:chOff x="2690069" y="1261883"/>
            <a:chExt cx="842132" cy="661857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9B5B48D-8948-44DE-8826-EDEEDBCEF873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4E44A76-8260-4C77-8111-75129A8121E0}"/>
                </a:ext>
              </a:extLst>
            </p:cNvPr>
            <p:cNvSpPr txBox="1"/>
            <p:nvPr/>
          </p:nvSpPr>
          <p:spPr>
            <a:xfrm flipH="1">
              <a:off x="2690069" y="1261883"/>
              <a:ext cx="8421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 err="1">
                  <a:latin typeface="+mj-lt"/>
                </a:rPr>
                <a:t>Ayase</a:t>
              </a:r>
              <a:r>
                <a:rPr lang="en-US" dirty="0">
                  <a:latin typeface="+mj-lt"/>
                </a:rPr>
                <a:t> Sta</a:t>
              </a:r>
              <a:endParaRPr lang="id-ID" dirty="0">
                <a:latin typeface="+mj-lt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31C42DC-992B-4724-A3F9-CF4C730E6F9D}"/>
              </a:ext>
            </a:extLst>
          </p:cNvPr>
          <p:cNvGrpSpPr/>
          <p:nvPr/>
        </p:nvGrpSpPr>
        <p:grpSpPr>
          <a:xfrm>
            <a:off x="8475038" y="3460563"/>
            <a:ext cx="921886" cy="661857"/>
            <a:chOff x="2610315" y="1261883"/>
            <a:chExt cx="921886" cy="661857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042BDDA-097F-4A16-8193-4AF5C34581F5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5D812DD-BEFE-43EF-A4B8-D93F28DC9BB3}"/>
                </a:ext>
              </a:extLst>
            </p:cNvPr>
            <p:cNvSpPr txBox="1"/>
            <p:nvPr/>
          </p:nvSpPr>
          <p:spPr>
            <a:xfrm flipH="1">
              <a:off x="2610315" y="1261883"/>
              <a:ext cx="9218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>
                  <a:latin typeface="+mj-lt"/>
                </a:rPr>
                <a:t>Connecting</a:t>
              </a:r>
              <a:endParaRPr lang="id-ID" dirty="0">
                <a:latin typeface="+mj-lt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7EE4690-0642-4072-AEC0-6E9987368B20}"/>
              </a:ext>
            </a:extLst>
          </p:cNvPr>
          <p:cNvGrpSpPr/>
          <p:nvPr/>
        </p:nvGrpSpPr>
        <p:grpSpPr>
          <a:xfrm>
            <a:off x="9202393" y="3460513"/>
            <a:ext cx="842132" cy="661857"/>
            <a:chOff x="2690069" y="1261883"/>
            <a:chExt cx="842132" cy="661857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68498A9-964A-4C71-967C-AABDD42A0DC9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C86FA36-A93B-4452-B8AE-92856ED89CF3}"/>
                </a:ext>
              </a:extLst>
            </p:cNvPr>
            <p:cNvSpPr txBox="1"/>
            <p:nvPr/>
          </p:nvSpPr>
          <p:spPr>
            <a:xfrm flipH="1">
              <a:off x="2690069" y="1261883"/>
              <a:ext cx="842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>
                  <a:latin typeface="+mj-lt"/>
                </a:rPr>
                <a:t>Chiyoda Line</a:t>
              </a:r>
              <a:endParaRPr lang="id-ID" dirty="0">
                <a:latin typeface="+mj-lt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F31109B-4FC1-4F87-8CEE-03C9CD31D3BA}"/>
              </a:ext>
            </a:extLst>
          </p:cNvPr>
          <p:cNvGrpSpPr/>
          <p:nvPr/>
        </p:nvGrpSpPr>
        <p:grpSpPr>
          <a:xfrm>
            <a:off x="7084344" y="2310644"/>
            <a:ext cx="842132" cy="661857"/>
            <a:chOff x="2690069" y="1261883"/>
            <a:chExt cx="842132" cy="661857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46B3F46-7F2D-43CF-A855-DAC3BA68309B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15B1A21-A0C7-46D0-8CB0-C149AE9867CD}"/>
                </a:ext>
              </a:extLst>
            </p:cNvPr>
            <p:cNvSpPr txBox="1"/>
            <p:nvPr/>
          </p:nvSpPr>
          <p:spPr>
            <a:xfrm flipH="1">
              <a:off x="2690069" y="1261883"/>
              <a:ext cx="842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>
                  <a:latin typeface="+mj-lt"/>
                </a:rPr>
                <a:t>Kita-Senju Sta</a:t>
              </a:r>
              <a:endParaRPr lang="id-ID" dirty="0">
                <a:latin typeface="+mj-lt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E9E7834-ED5D-4EC6-9299-B7308AB6EE5E}"/>
              </a:ext>
            </a:extLst>
          </p:cNvPr>
          <p:cNvGrpSpPr/>
          <p:nvPr/>
        </p:nvGrpSpPr>
        <p:grpSpPr>
          <a:xfrm>
            <a:off x="7779691" y="2310644"/>
            <a:ext cx="918548" cy="661857"/>
            <a:chOff x="2690069" y="1261883"/>
            <a:chExt cx="918548" cy="661857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994C04E-38CA-40EF-8073-18C8F39328B1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FBB82F1-E8E5-4682-8260-BE9B41FF853B}"/>
                </a:ext>
              </a:extLst>
            </p:cNvPr>
            <p:cNvSpPr txBox="1"/>
            <p:nvPr/>
          </p:nvSpPr>
          <p:spPr>
            <a:xfrm flipH="1">
              <a:off x="2690069" y="1261883"/>
              <a:ext cx="9185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>
                  <a:latin typeface="+mj-lt"/>
                </a:rPr>
                <a:t>Naka-</a:t>
              </a:r>
              <a:r>
                <a:rPr lang="en-US" dirty="0" err="1">
                  <a:latin typeface="+mj-lt"/>
                </a:rPr>
                <a:t>Moguro</a:t>
              </a:r>
              <a:r>
                <a:rPr lang="en-US" dirty="0">
                  <a:latin typeface="+mj-lt"/>
                </a:rPr>
                <a:t> Sta</a:t>
              </a:r>
              <a:endParaRPr lang="id-ID" dirty="0">
                <a:latin typeface="+mj-lt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F14B7C5-EB28-4F58-9CBD-0F589F05909F}"/>
              </a:ext>
            </a:extLst>
          </p:cNvPr>
          <p:cNvGrpSpPr/>
          <p:nvPr/>
        </p:nvGrpSpPr>
        <p:grpSpPr>
          <a:xfrm>
            <a:off x="8463751" y="2310644"/>
            <a:ext cx="842132" cy="661857"/>
            <a:chOff x="2690069" y="1261883"/>
            <a:chExt cx="842132" cy="661857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DE9320A-0DB1-4276-A80F-68A50159D785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DC38A98-28D5-407A-BC99-A68CB091C10F}"/>
                </a:ext>
              </a:extLst>
            </p:cNvPr>
            <p:cNvSpPr txBox="1"/>
            <p:nvPr/>
          </p:nvSpPr>
          <p:spPr>
            <a:xfrm flipH="1">
              <a:off x="2690069" y="1261883"/>
              <a:ext cx="842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>
                  <a:latin typeface="+mj-lt"/>
                </a:rPr>
                <a:t>Connecting</a:t>
              </a:r>
              <a:endParaRPr lang="id-ID" dirty="0">
                <a:latin typeface="+mj-lt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406FB1F-CC38-4EE5-9203-AB3B57AE5AE1}"/>
              </a:ext>
            </a:extLst>
          </p:cNvPr>
          <p:cNvGrpSpPr/>
          <p:nvPr/>
        </p:nvGrpSpPr>
        <p:grpSpPr>
          <a:xfrm>
            <a:off x="9022331" y="2044161"/>
            <a:ext cx="842132" cy="661857"/>
            <a:chOff x="2690069" y="1261883"/>
            <a:chExt cx="842132" cy="661857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4B3BF37-984F-447F-A528-7F667F9A6AB1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4940325-7EB2-40B3-AA6C-34855A3DE327}"/>
                </a:ext>
              </a:extLst>
            </p:cNvPr>
            <p:cNvSpPr txBox="1"/>
            <p:nvPr/>
          </p:nvSpPr>
          <p:spPr>
            <a:xfrm flipH="1">
              <a:off x="2690069" y="1261883"/>
              <a:ext cx="842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>
                  <a:latin typeface="+mj-lt"/>
                </a:rPr>
                <a:t>Hibiya Line</a:t>
              </a:r>
              <a:endParaRPr lang="id-ID" dirty="0">
                <a:latin typeface="+mj-lt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DD05C09-7C8B-4B03-8613-1D2EB438C4B5}"/>
              </a:ext>
            </a:extLst>
          </p:cNvPr>
          <p:cNvGrpSpPr/>
          <p:nvPr/>
        </p:nvGrpSpPr>
        <p:grpSpPr>
          <a:xfrm>
            <a:off x="6192556" y="1265973"/>
            <a:ext cx="842132" cy="661857"/>
            <a:chOff x="2690069" y="1261883"/>
            <a:chExt cx="842132" cy="661857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53738F6-2B0F-4A30-AE11-F794B5C5F189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C2701CC-D5F4-4088-8254-6FE6D267AA4E}"/>
                </a:ext>
              </a:extLst>
            </p:cNvPr>
            <p:cNvSpPr txBox="1"/>
            <p:nvPr/>
          </p:nvSpPr>
          <p:spPr>
            <a:xfrm flipH="1">
              <a:off x="2690069" y="1261883"/>
              <a:ext cx="842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 err="1">
                  <a:latin typeface="+mj-lt"/>
                </a:rPr>
                <a:t>Ikebukure</a:t>
              </a:r>
              <a:r>
                <a:rPr lang="en-US" dirty="0">
                  <a:latin typeface="+mj-lt"/>
                </a:rPr>
                <a:t> Sta</a:t>
              </a:r>
              <a:endParaRPr lang="id-ID" dirty="0">
                <a:latin typeface="+mj-lt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A684FA9-3DC1-4512-9F28-038E529A3401}"/>
              </a:ext>
            </a:extLst>
          </p:cNvPr>
          <p:cNvGrpSpPr/>
          <p:nvPr/>
        </p:nvGrpSpPr>
        <p:grpSpPr>
          <a:xfrm>
            <a:off x="6867722" y="1265973"/>
            <a:ext cx="842132" cy="661857"/>
            <a:chOff x="2690069" y="1261883"/>
            <a:chExt cx="842132" cy="661857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01E605B-2CE8-4623-A881-37A015D8C074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C3DF9DE-99AB-43FA-A4C1-1CE677729008}"/>
                </a:ext>
              </a:extLst>
            </p:cNvPr>
            <p:cNvSpPr txBox="1"/>
            <p:nvPr/>
          </p:nvSpPr>
          <p:spPr>
            <a:xfrm flipH="1">
              <a:off x="2690069" y="1261883"/>
              <a:ext cx="842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 err="1">
                  <a:latin typeface="+mj-lt"/>
                </a:rPr>
                <a:t>Ogikuba</a:t>
              </a:r>
              <a:r>
                <a:rPr lang="en-US" dirty="0">
                  <a:latin typeface="+mj-lt"/>
                </a:rPr>
                <a:t> Sta</a:t>
              </a:r>
              <a:endParaRPr lang="id-ID" dirty="0">
                <a:latin typeface="+mj-lt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2B93059-9499-4A36-B736-E4BCE8F6372E}"/>
              </a:ext>
            </a:extLst>
          </p:cNvPr>
          <p:cNvGrpSpPr/>
          <p:nvPr/>
        </p:nvGrpSpPr>
        <p:grpSpPr>
          <a:xfrm>
            <a:off x="7542888" y="1265973"/>
            <a:ext cx="842132" cy="661857"/>
            <a:chOff x="2690069" y="1261883"/>
            <a:chExt cx="842132" cy="661857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8B5FDD2-861B-47C3-A9A3-B0DAD6D8BBF5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CBA19D4-2C40-4EFC-B4E6-C80CB81C7D68}"/>
                </a:ext>
              </a:extLst>
            </p:cNvPr>
            <p:cNvSpPr txBox="1"/>
            <p:nvPr/>
          </p:nvSpPr>
          <p:spPr>
            <a:xfrm flipH="1">
              <a:off x="2690069" y="1261883"/>
              <a:ext cx="842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>
                  <a:latin typeface="+mj-lt"/>
                </a:rPr>
                <a:t>Shibuya Sta</a:t>
              </a:r>
              <a:endParaRPr lang="id-ID" dirty="0">
                <a:latin typeface="+mj-lt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4956F45-8D70-4418-8AA3-078B577F1322}"/>
              </a:ext>
            </a:extLst>
          </p:cNvPr>
          <p:cNvGrpSpPr/>
          <p:nvPr/>
        </p:nvGrpSpPr>
        <p:grpSpPr>
          <a:xfrm>
            <a:off x="8218054" y="1076039"/>
            <a:ext cx="842132" cy="661857"/>
            <a:chOff x="2690069" y="1261883"/>
            <a:chExt cx="842132" cy="661857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A1437B1-4858-4DBD-9C0A-71250B0A576C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4D3A4B0-5B90-42BE-AE2A-BEDF001899F6}"/>
                </a:ext>
              </a:extLst>
            </p:cNvPr>
            <p:cNvSpPr txBox="1"/>
            <p:nvPr/>
          </p:nvSpPr>
          <p:spPr>
            <a:xfrm flipH="1">
              <a:off x="2690069" y="1261883"/>
              <a:ext cx="842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>
                  <a:latin typeface="+mj-lt"/>
                </a:rPr>
                <a:t>Connecting</a:t>
              </a:r>
              <a:endParaRPr lang="id-ID" dirty="0">
                <a:latin typeface="+mj-lt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596D550-0AF0-4302-AFA1-4BD43C032837}"/>
              </a:ext>
            </a:extLst>
          </p:cNvPr>
          <p:cNvGrpSpPr/>
          <p:nvPr/>
        </p:nvGrpSpPr>
        <p:grpSpPr>
          <a:xfrm>
            <a:off x="8893222" y="898018"/>
            <a:ext cx="842132" cy="661857"/>
            <a:chOff x="2690069" y="1261883"/>
            <a:chExt cx="842132" cy="661857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8D439EC-058E-4DCE-90D1-5D3F368BD6F0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00DD405-08CF-44CF-A93E-20243C9B9228}"/>
                </a:ext>
              </a:extLst>
            </p:cNvPr>
            <p:cNvSpPr txBox="1"/>
            <p:nvPr/>
          </p:nvSpPr>
          <p:spPr>
            <a:xfrm flipH="1">
              <a:off x="2690069" y="1261883"/>
              <a:ext cx="8421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>
                  <a:latin typeface="+mj-lt"/>
                </a:rPr>
                <a:t>Ginza Line</a:t>
              </a:r>
              <a:endParaRPr lang="id-ID" dirty="0">
                <a:latin typeface="+mj-lt"/>
              </a:endParaRPr>
            </a:p>
          </p:txBody>
        </p:sp>
      </p:grpSp>
      <p:sp>
        <p:nvSpPr>
          <p:cNvPr id="118" name="Oval 117">
            <a:extLst>
              <a:ext uri="{FF2B5EF4-FFF2-40B4-BE49-F238E27FC236}">
                <a16:creationId xmlns:a16="http://schemas.microsoft.com/office/drawing/2014/main" id="{99729222-3223-461D-9791-B5FCECCBB09F}"/>
              </a:ext>
            </a:extLst>
          </p:cNvPr>
          <p:cNvSpPr/>
          <p:nvPr/>
        </p:nvSpPr>
        <p:spPr>
          <a:xfrm>
            <a:off x="4431794" y="4240216"/>
            <a:ext cx="198120" cy="19812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5BB5879-4B8B-4524-B296-713FB451913D}"/>
              </a:ext>
            </a:extLst>
          </p:cNvPr>
          <p:cNvSpPr txBox="1"/>
          <p:nvPr/>
        </p:nvSpPr>
        <p:spPr>
          <a:xfrm flipH="1">
            <a:off x="4109788" y="4468524"/>
            <a:ext cx="842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algn="ctr"/>
            <a:r>
              <a:rPr lang="en-US" dirty="0">
                <a:latin typeface="+mj-lt"/>
              </a:rPr>
              <a:t>Connecting</a:t>
            </a:r>
            <a:endParaRPr lang="id-ID" dirty="0">
              <a:latin typeface="+mj-lt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7DE79E0-493B-498C-AC2B-6FA52406643D}"/>
              </a:ext>
            </a:extLst>
          </p:cNvPr>
          <p:cNvSpPr/>
          <p:nvPr/>
        </p:nvSpPr>
        <p:spPr>
          <a:xfrm>
            <a:off x="3545631" y="4240216"/>
            <a:ext cx="198120" cy="19812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B93EAA6-0D0E-4911-AC45-E0EB23B994A7}"/>
              </a:ext>
            </a:extLst>
          </p:cNvPr>
          <p:cNvSpPr txBox="1"/>
          <p:nvPr/>
        </p:nvSpPr>
        <p:spPr>
          <a:xfrm flipH="1">
            <a:off x="3223625" y="4468524"/>
            <a:ext cx="842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algn="ctr"/>
            <a:r>
              <a:rPr lang="en-US" dirty="0" err="1">
                <a:latin typeface="+mj-lt"/>
              </a:rPr>
              <a:t>Mita</a:t>
            </a:r>
            <a:r>
              <a:rPr lang="en-US" dirty="0">
                <a:latin typeface="+mj-lt"/>
              </a:rPr>
              <a:t> Line</a:t>
            </a:r>
            <a:endParaRPr lang="id-ID" dirty="0">
              <a:latin typeface="+mj-lt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97CB03C-4541-47A2-90D0-C7C3CAB9F623}"/>
              </a:ext>
            </a:extLst>
          </p:cNvPr>
          <p:cNvGrpSpPr/>
          <p:nvPr/>
        </p:nvGrpSpPr>
        <p:grpSpPr>
          <a:xfrm>
            <a:off x="4805135" y="4240216"/>
            <a:ext cx="842132" cy="689973"/>
            <a:chOff x="2690069" y="1725620"/>
            <a:chExt cx="842132" cy="6899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6788B9C-75A4-401B-9E84-EA5F6EE5CE3F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2945205-6180-45C5-9586-33E36E550EEF}"/>
                </a:ext>
              </a:extLst>
            </p:cNvPr>
            <p:cNvSpPr txBox="1"/>
            <p:nvPr/>
          </p:nvSpPr>
          <p:spPr>
            <a:xfrm flipH="1">
              <a:off x="2690069" y="1953928"/>
              <a:ext cx="842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 err="1">
                  <a:latin typeface="+mj-lt"/>
                </a:rPr>
                <a:t>Moguro</a:t>
              </a:r>
              <a:r>
                <a:rPr lang="en-US" dirty="0">
                  <a:latin typeface="+mj-lt"/>
                </a:rPr>
                <a:t> Sta</a:t>
              </a:r>
              <a:endParaRPr lang="id-ID" dirty="0">
                <a:latin typeface="+mj-lt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49C94C2-EA94-46BA-8F08-7F24CD547A17}"/>
              </a:ext>
            </a:extLst>
          </p:cNvPr>
          <p:cNvGrpSpPr/>
          <p:nvPr/>
        </p:nvGrpSpPr>
        <p:grpSpPr>
          <a:xfrm>
            <a:off x="5489195" y="4240216"/>
            <a:ext cx="842132" cy="505307"/>
            <a:chOff x="2690069" y="1725620"/>
            <a:chExt cx="842132" cy="505307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3B3417B9-ADC0-4F99-AF54-2FDB72C7B6E4}"/>
                </a:ext>
              </a:extLst>
            </p:cNvPr>
            <p:cNvSpPr/>
            <p:nvPr/>
          </p:nvSpPr>
          <p:spPr>
            <a:xfrm>
              <a:off x="3012075" y="1725620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045040C-3D36-43BB-9944-2D204A20C0E0}"/>
                </a:ext>
              </a:extLst>
            </p:cNvPr>
            <p:cNvSpPr txBox="1"/>
            <p:nvPr/>
          </p:nvSpPr>
          <p:spPr>
            <a:xfrm flipH="1">
              <a:off x="2690069" y="1953928"/>
              <a:ext cx="8421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ctr"/>
              <a:r>
                <a:rPr lang="en-US" dirty="0" err="1">
                  <a:latin typeface="+mj-lt"/>
                </a:rPr>
                <a:t>Shibuyu</a:t>
              </a:r>
              <a:endParaRPr lang="id-ID" dirty="0">
                <a:latin typeface="+mj-lt"/>
              </a:endParaRPr>
            </a:p>
          </p:txBody>
        </p: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90832FD2-588C-4BA2-8124-C06186BB30FA}"/>
              </a:ext>
            </a:extLst>
          </p:cNvPr>
          <p:cNvSpPr/>
          <p:nvPr/>
        </p:nvSpPr>
        <p:spPr>
          <a:xfrm>
            <a:off x="2725538" y="4947181"/>
            <a:ext cx="198120" cy="19812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9F28CA5-718D-48BB-9413-B05EC9E0CC10}"/>
              </a:ext>
            </a:extLst>
          </p:cNvPr>
          <p:cNvSpPr txBox="1"/>
          <p:nvPr/>
        </p:nvSpPr>
        <p:spPr>
          <a:xfrm flipH="1">
            <a:off x="2403532" y="5175489"/>
            <a:ext cx="842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algn="ctr"/>
            <a:r>
              <a:rPr lang="en-US" dirty="0" err="1">
                <a:latin typeface="+mj-lt"/>
              </a:rPr>
              <a:t>Asokusa</a:t>
            </a:r>
            <a:r>
              <a:rPr lang="en-US" dirty="0">
                <a:latin typeface="+mj-lt"/>
              </a:rPr>
              <a:t>-Line</a:t>
            </a:r>
            <a:endParaRPr lang="id-ID" dirty="0">
              <a:latin typeface="+mj-lt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FC0E200B-5689-4A80-9503-9A086AD1C841}"/>
              </a:ext>
            </a:extLst>
          </p:cNvPr>
          <p:cNvSpPr/>
          <p:nvPr/>
        </p:nvSpPr>
        <p:spPr>
          <a:xfrm>
            <a:off x="3528679" y="4947181"/>
            <a:ext cx="198120" cy="19812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0FEA130-C648-4CF0-B0A9-37400CF8EA83}"/>
              </a:ext>
            </a:extLst>
          </p:cNvPr>
          <p:cNvSpPr txBox="1"/>
          <p:nvPr/>
        </p:nvSpPr>
        <p:spPr>
          <a:xfrm flipH="1">
            <a:off x="3206673" y="5175489"/>
            <a:ext cx="842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algn="ctr"/>
            <a:r>
              <a:rPr lang="en-US" dirty="0">
                <a:latin typeface="+mj-lt"/>
              </a:rPr>
              <a:t>Connecting</a:t>
            </a:r>
            <a:endParaRPr lang="id-ID" dirty="0">
              <a:latin typeface="+mj-lt"/>
            </a:endParaRP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B32F359C-36F7-41C6-A0F2-6666A45A62CF}"/>
              </a:ext>
            </a:extLst>
          </p:cNvPr>
          <p:cNvSpPr/>
          <p:nvPr/>
        </p:nvSpPr>
        <p:spPr>
          <a:xfrm>
            <a:off x="2859350" y="3962079"/>
            <a:ext cx="198120" cy="19812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0E13E66-A454-49B7-B0D3-FB1599A0DAA9}"/>
              </a:ext>
            </a:extLst>
          </p:cNvPr>
          <p:cNvSpPr txBox="1"/>
          <p:nvPr/>
        </p:nvSpPr>
        <p:spPr>
          <a:xfrm flipH="1">
            <a:off x="2537344" y="4190387"/>
            <a:ext cx="842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algn="ctr"/>
            <a:r>
              <a:rPr lang="en-US" dirty="0" err="1">
                <a:latin typeface="+mj-lt"/>
              </a:rPr>
              <a:t>Namboku</a:t>
            </a:r>
            <a:r>
              <a:rPr lang="en-US" dirty="0">
                <a:latin typeface="+mj-lt"/>
              </a:rPr>
              <a:t>-Line</a:t>
            </a:r>
            <a:endParaRPr lang="id-ID" dirty="0">
              <a:latin typeface="+mj-lt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505D4F7-96B4-4047-B2BE-1E4B6CF339E8}"/>
              </a:ext>
            </a:extLst>
          </p:cNvPr>
          <p:cNvGrpSpPr/>
          <p:nvPr/>
        </p:nvGrpSpPr>
        <p:grpSpPr>
          <a:xfrm rot="5400000">
            <a:off x="3027300" y="2907092"/>
            <a:ext cx="893179" cy="1106508"/>
            <a:chOff x="2515842" y="2946915"/>
            <a:chExt cx="893179" cy="1106508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A5EFB21-FCCC-4770-A0E8-3FFD8C4F5F38}"/>
                </a:ext>
              </a:extLst>
            </p:cNvPr>
            <p:cNvSpPr/>
            <p:nvPr/>
          </p:nvSpPr>
          <p:spPr>
            <a:xfrm>
              <a:off x="2647615" y="2946915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424739D-B000-411E-8C16-34923DC4CF58}"/>
                </a:ext>
              </a:extLst>
            </p:cNvPr>
            <p:cNvSpPr txBox="1"/>
            <p:nvPr/>
          </p:nvSpPr>
          <p:spPr>
            <a:xfrm rot="16200000" flipH="1">
              <a:off x="2325609" y="3317633"/>
              <a:ext cx="842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r"/>
              <a:r>
                <a:rPr lang="en-US" dirty="0" err="1">
                  <a:latin typeface="+mj-lt"/>
                </a:rPr>
                <a:t>Moguro</a:t>
              </a:r>
              <a:r>
                <a:rPr lang="en-US" dirty="0">
                  <a:latin typeface="+mj-lt"/>
                </a:rPr>
                <a:t> Sta</a:t>
              </a:r>
              <a:endParaRPr lang="id-ID" dirty="0">
                <a:latin typeface="+mj-lt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BEA80118-80BE-4106-B2B7-DD5EDF102E77}"/>
                </a:ext>
              </a:extLst>
            </p:cNvPr>
            <p:cNvSpPr/>
            <p:nvPr/>
          </p:nvSpPr>
          <p:spPr>
            <a:xfrm>
              <a:off x="3210901" y="2946915"/>
              <a:ext cx="198120" cy="19812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74D4CCE-7ABB-469A-BA91-FCAB5CDCA439}"/>
                </a:ext>
              </a:extLst>
            </p:cNvPr>
            <p:cNvSpPr txBox="1"/>
            <p:nvPr/>
          </p:nvSpPr>
          <p:spPr>
            <a:xfrm rot="16200000" flipH="1">
              <a:off x="2754615" y="3451912"/>
              <a:ext cx="9260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r"/>
              <a:r>
                <a:rPr lang="en-US" dirty="0">
                  <a:latin typeface="+mj-lt"/>
                </a:rPr>
                <a:t>Connecting</a:t>
              </a:r>
              <a:endParaRPr lang="id-ID" dirty="0">
                <a:latin typeface="+mj-lt"/>
              </a:endParaRPr>
            </a:p>
          </p:txBody>
        </p:sp>
      </p:grpSp>
      <p:sp>
        <p:nvSpPr>
          <p:cNvPr id="142" name="Text Placeholder 2">
            <a:extLst>
              <a:ext uri="{FF2B5EF4-FFF2-40B4-BE49-F238E27FC236}">
                <a16:creationId xmlns:a16="http://schemas.microsoft.com/office/drawing/2014/main" id="{A6292077-9365-47FD-87B7-E2625994792E}"/>
              </a:ext>
            </a:extLst>
          </p:cNvPr>
          <p:cNvSpPr txBox="1">
            <a:spLocks/>
          </p:cNvSpPr>
          <p:nvPr/>
        </p:nvSpPr>
        <p:spPr>
          <a:xfrm flipH="1">
            <a:off x="754602" y="2330477"/>
            <a:ext cx="268436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400" dirty="0">
                <a:solidFill>
                  <a:schemeClr val="accent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Subway Mind</a:t>
            </a:r>
            <a:endParaRPr lang="en-US" sz="1400" dirty="0">
              <a:solidFill>
                <a:schemeClr val="accent5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FA699C6-5FC2-4E6A-8159-223CD3E8C931}"/>
              </a:ext>
            </a:extLst>
          </p:cNvPr>
          <p:cNvGrpSpPr/>
          <p:nvPr/>
        </p:nvGrpSpPr>
        <p:grpSpPr>
          <a:xfrm>
            <a:off x="870081" y="2742080"/>
            <a:ext cx="1515830" cy="993840"/>
            <a:chOff x="2831082" y="4355955"/>
            <a:chExt cx="1599742" cy="993840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76A34B1B-3CE6-4742-9FD9-DC016A606BE6}"/>
                </a:ext>
              </a:extLst>
            </p:cNvPr>
            <p:cNvGrpSpPr/>
            <p:nvPr/>
          </p:nvGrpSpPr>
          <p:grpSpPr>
            <a:xfrm>
              <a:off x="2897188" y="4355955"/>
              <a:ext cx="1533635" cy="904546"/>
              <a:chOff x="1652230" y="3404483"/>
              <a:chExt cx="898421" cy="666750"/>
            </a:xfrm>
            <a:gradFill flip="none" rotWithShape="1">
              <a:gsLst>
                <a:gs pos="0">
                  <a:schemeClr val="accent5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grpSpPr>
          <p:sp>
            <p:nvSpPr>
              <p:cNvPr id="146" name="Rectangle: Top Corners Rounded 41">
                <a:extLst>
                  <a:ext uri="{FF2B5EF4-FFF2-40B4-BE49-F238E27FC236}">
                    <a16:creationId xmlns:a16="http://schemas.microsoft.com/office/drawing/2014/main" id="{5BCC914E-E342-4133-AFDB-DCF8C10DE2A4}"/>
                  </a:ext>
                </a:extLst>
              </p:cNvPr>
              <p:cNvSpPr/>
              <p:nvPr/>
            </p:nvSpPr>
            <p:spPr>
              <a:xfrm>
                <a:off x="1652230" y="3662721"/>
                <a:ext cx="79375" cy="408512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7" name="Rectangle: Top Corners Rounded 42">
                <a:extLst>
                  <a:ext uri="{FF2B5EF4-FFF2-40B4-BE49-F238E27FC236}">
                    <a16:creationId xmlns:a16="http://schemas.microsoft.com/office/drawing/2014/main" id="{50C4C884-CF5D-4B44-9D31-31D684000E72}"/>
                  </a:ext>
                </a:extLst>
              </p:cNvPr>
              <p:cNvSpPr/>
              <p:nvPr/>
            </p:nvSpPr>
            <p:spPr>
              <a:xfrm>
                <a:off x="1786809" y="3484013"/>
                <a:ext cx="79375" cy="58722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8" name="Rectangle: Top Corners Rounded 43">
                <a:extLst>
                  <a:ext uri="{FF2B5EF4-FFF2-40B4-BE49-F238E27FC236}">
                    <a16:creationId xmlns:a16="http://schemas.microsoft.com/office/drawing/2014/main" id="{791834B4-ED04-4CBB-8AD4-413481822E9F}"/>
                  </a:ext>
                </a:extLst>
              </p:cNvPr>
              <p:cNvSpPr/>
              <p:nvPr/>
            </p:nvSpPr>
            <p:spPr>
              <a:xfrm>
                <a:off x="1921388" y="3886893"/>
                <a:ext cx="79375" cy="18434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9" name="Rectangle: Top Corners Rounded 44">
                <a:extLst>
                  <a:ext uri="{FF2B5EF4-FFF2-40B4-BE49-F238E27FC236}">
                    <a16:creationId xmlns:a16="http://schemas.microsoft.com/office/drawing/2014/main" id="{C5F499F0-8B70-4D4D-9F4C-A1F8C36750BE}"/>
                  </a:ext>
                </a:extLst>
              </p:cNvPr>
              <p:cNvSpPr/>
              <p:nvPr/>
            </p:nvSpPr>
            <p:spPr>
              <a:xfrm>
                <a:off x="2202118" y="3484013"/>
                <a:ext cx="79375" cy="58722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0" name="Rectangle: Top Corners Rounded 45">
                <a:extLst>
                  <a:ext uri="{FF2B5EF4-FFF2-40B4-BE49-F238E27FC236}">
                    <a16:creationId xmlns:a16="http://schemas.microsoft.com/office/drawing/2014/main" id="{6DB07D1E-6171-4B86-B65B-5CCA1DC7DE7D}"/>
                  </a:ext>
                </a:extLst>
              </p:cNvPr>
              <p:cNvSpPr/>
              <p:nvPr/>
            </p:nvSpPr>
            <p:spPr>
              <a:xfrm>
                <a:off x="2336697" y="3599403"/>
                <a:ext cx="79375" cy="47183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51" name="Rectangle: Top Corners Rounded 70">
                <a:extLst>
                  <a:ext uri="{FF2B5EF4-FFF2-40B4-BE49-F238E27FC236}">
                    <a16:creationId xmlns:a16="http://schemas.microsoft.com/office/drawing/2014/main" id="{F50DE415-170A-4AD9-B825-86A1298A7C02}"/>
                  </a:ext>
                </a:extLst>
              </p:cNvPr>
              <p:cNvSpPr/>
              <p:nvPr/>
            </p:nvSpPr>
            <p:spPr>
              <a:xfrm>
                <a:off x="2471276" y="3404483"/>
                <a:ext cx="79375" cy="66675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0298BE1-15AA-4A47-8D22-5FD4C0A4575B}"/>
                </a:ext>
              </a:extLst>
            </p:cNvPr>
            <p:cNvSpPr txBox="1"/>
            <p:nvPr/>
          </p:nvSpPr>
          <p:spPr>
            <a:xfrm>
              <a:off x="2831082" y="4888130"/>
              <a:ext cx="1599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Black" panose="020F0A02020204030203" pitchFamily="34" charset="0"/>
                </a:rPr>
                <a:t>1,300</a:t>
              </a: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4CB328BD-56DF-4ED4-9684-B1C1D9694C39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SUBWAY MIND </a:t>
            </a:r>
            <a:r>
              <a:rPr lang="en-GB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MAP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AAC62C0-3443-4B84-AC27-A0C3949D0244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POWER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SLIDES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WWW.POWERLIDES.COM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7" name="Slide Number Placeholder 5">
            <a:extLst>
              <a:ext uri="{FF2B5EF4-FFF2-40B4-BE49-F238E27FC236}">
                <a16:creationId xmlns:a16="http://schemas.microsoft.com/office/drawing/2014/main" id="{270C19A9-3BE2-4395-B9A9-BB00DF1A9314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316AF19-AF1B-4280-B0F9-DD299B078E5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8A8462E-5B5D-4E5E-BEEA-D1BACEBBB877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58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2061C8F-85EC-4F5A-9C3B-51A7A2859239}"/>
              </a:ext>
            </a:extLst>
          </p:cNvPr>
          <p:cNvGrpSpPr/>
          <p:nvPr/>
        </p:nvGrpSpPr>
        <p:grpSpPr>
          <a:xfrm>
            <a:off x="1594186" y="1656669"/>
            <a:ext cx="9085280" cy="4312682"/>
            <a:chOff x="1479928" y="1351711"/>
            <a:chExt cx="9313796" cy="442115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00046A-6593-4DBD-8E49-B6A98DEA8444}"/>
                </a:ext>
              </a:extLst>
            </p:cNvPr>
            <p:cNvGrpSpPr/>
            <p:nvPr/>
          </p:nvGrpSpPr>
          <p:grpSpPr>
            <a:xfrm>
              <a:off x="1479928" y="2558827"/>
              <a:ext cx="9313796" cy="1892358"/>
              <a:chOff x="1479928" y="2437623"/>
              <a:chExt cx="9313796" cy="1892358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3CD76D9-A5D2-4E11-8A3C-0B862DCADC16}"/>
                  </a:ext>
                </a:extLst>
              </p:cNvPr>
              <p:cNvSpPr/>
              <p:nvPr/>
            </p:nvSpPr>
            <p:spPr>
              <a:xfrm>
                <a:off x="6717024" y="2437623"/>
                <a:ext cx="4076700" cy="247650"/>
              </a:xfrm>
              <a:custGeom>
                <a:avLst/>
                <a:gdLst>
                  <a:gd name="connsiteX0" fmla="*/ 0 w 4076700"/>
                  <a:gd name="connsiteY0" fmla="*/ 247650 h 247650"/>
                  <a:gd name="connsiteX1" fmla="*/ 2343150 w 4076700"/>
                  <a:gd name="connsiteY1" fmla="*/ 247650 h 247650"/>
                  <a:gd name="connsiteX2" fmla="*/ 2590800 w 4076700"/>
                  <a:gd name="connsiteY2" fmla="*/ 0 h 247650"/>
                  <a:gd name="connsiteX3" fmla="*/ 4076700 w 4076700"/>
                  <a:gd name="connsiteY3" fmla="*/ 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700" h="247650">
                    <a:moveTo>
                      <a:pt x="0" y="247650"/>
                    </a:moveTo>
                    <a:lnTo>
                      <a:pt x="2343150" y="247650"/>
                    </a:lnTo>
                    <a:lnTo>
                      <a:pt x="2590800" y="0"/>
                    </a:lnTo>
                    <a:lnTo>
                      <a:pt x="4076700" y="0"/>
                    </a:lnTo>
                  </a:path>
                </a:pathLst>
              </a:cu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982936A-1B88-4973-BF0E-781766FF847E}"/>
                  </a:ext>
                </a:extLst>
              </p:cNvPr>
              <p:cNvSpPr/>
              <p:nvPr/>
            </p:nvSpPr>
            <p:spPr>
              <a:xfrm flipV="1">
                <a:off x="6717024" y="4082331"/>
                <a:ext cx="4076700" cy="247650"/>
              </a:xfrm>
              <a:custGeom>
                <a:avLst/>
                <a:gdLst>
                  <a:gd name="connsiteX0" fmla="*/ 0 w 4076700"/>
                  <a:gd name="connsiteY0" fmla="*/ 247650 h 247650"/>
                  <a:gd name="connsiteX1" fmla="*/ 2343150 w 4076700"/>
                  <a:gd name="connsiteY1" fmla="*/ 247650 h 247650"/>
                  <a:gd name="connsiteX2" fmla="*/ 2590800 w 4076700"/>
                  <a:gd name="connsiteY2" fmla="*/ 0 h 247650"/>
                  <a:gd name="connsiteX3" fmla="*/ 4076700 w 4076700"/>
                  <a:gd name="connsiteY3" fmla="*/ 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700" h="247650">
                    <a:moveTo>
                      <a:pt x="0" y="247650"/>
                    </a:moveTo>
                    <a:lnTo>
                      <a:pt x="2343150" y="247650"/>
                    </a:lnTo>
                    <a:lnTo>
                      <a:pt x="2590800" y="0"/>
                    </a:lnTo>
                    <a:lnTo>
                      <a:pt x="4076700" y="0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0CC9A5E-DDF8-4AAB-B7EC-6F7C39CDF840}"/>
                  </a:ext>
                </a:extLst>
              </p:cNvPr>
              <p:cNvSpPr/>
              <p:nvPr/>
            </p:nvSpPr>
            <p:spPr>
              <a:xfrm flipH="1">
                <a:off x="1479928" y="2437623"/>
                <a:ext cx="4076700" cy="247650"/>
              </a:xfrm>
              <a:custGeom>
                <a:avLst/>
                <a:gdLst>
                  <a:gd name="connsiteX0" fmla="*/ 0 w 4076700"/>
                  <a:gd name="connsiteY0" fmla="*/ 247650 h 247650"/>
                  <a:gd name="connsiteX1" fmla="*/ 2343150 w 4076700"/>
                  <a:gd name="connsiteY1" fmla="*/ 247650 h 247650"/>
                  <a:gd name="connsiteX2" fmla="*/ 2590800 w 4076700"/>
                  <a:gd name="connsiteY2" fmla="*/ 0 h 247650"/>
                  <a:gd name="connsiteX3" fmla="*/ 4076700 w 4076700"/>
                  <a:gd name="connsiteY3" fmla="*/ 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700" h="247650">
                    <a:moveTo>
                      <a:pt x="0" y="247650"/>
                    </a:moveTo>
                    <a:lnTo>
                      <a:pt x="2343150" y="247650"/>
                    </a:lnTo>
                    <a:lnTo>
                      <a:pt x="2590800" y="0"/>
                    </a:lnTo>
                    <a:lnTo>
                      <a:pt x="4076700" y="0"/>
                    </a:lnTo>
                  </a:path>
                </a:pathLst>
              </a:cu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523AA10-46DE-4B6E-A879-77FC004EEFAF}"/>
                  </a:ext>
                </a:extLst>
              </p:cNvPr>
              <p:cNvSpPr/>
              <p:nvPr/>
            </p:nvSpPr>
            <p:spPr>
              <a:xfrm flipH="1" flipV="1">
                <a:off x="1479928" y="4082331"/>
                <a:ext cx="4076700" cy="247650"/>
              </a:xfrm>
              <a:custGeom>
                <a:avLst/>
                <a:gdLst>
                  <a:gd name="connsiteX0" fmla="*/ 0 w 4076700"/>
                  <a:gd name="connsiteY0" fmla="*/ 247650 h 247650"/>
                  <a:gd name="connsiteX1" fmla="*/ 2343150 w 4076700"/>
                  <a:gd name="connsiteY1" fmla="*/ 247650 h 247650"/>
                  <a:gd name="connsiteX2" fmla="*/ 2590800 w 4076700"/>
                  <a:gd name="connsiteY2" fmla="*/ 0 h 247650"/>
                  <a:gd name="connsiteX3" fmla="*/ 4076700 w 4076700"/>
                  <a:gd name="connsiteY3" fmla="*/ 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700" h="247650">
                    <a:moveTo>
                      <a:pt x="0" y="247650"/>
                    </a:moveTo>
                    <a:lnTo>
                      <a:pt x="2343150" y="247650"/>
                    </a:lnTo>
                    <a:lnTo>
                      <a:pt x="2590800" y="0"/>
                    </a:lnTo>
                    <a:lnTo>
                      <a:pt x="4076700" y="0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CD9F8CD-2BC6-441F-8716-F07CE03DED8F}"/>
                </a:ext>
              </a:extLst>
            </p:cNvPr>
            <p:cNvGrpSpPr/>
            <p:nvPr/>
          </p:nvGrpSpPr>
          <p:grpSpPr>
            <a:xfrm>
              <a:off x="2376578" y="1351711"/>
              <a:ext cx="7438845" cy="4421155"/>
              <a:chOff x="2465532" y="1351711"/>
              <a:chExt cx="7438845" cy="442115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7AE4DEC-1898-4924-B527-38645C8CC733}"/>
                  </a:ext>
                </a:extLst>
              </p:cNvPr>
              <p:cNvSpPr/>
              <p:nvPr/>
            </p:nvSpPr>
            <p:spPr>
              <a:xfrm>
                <a:off x="6589677" y="3601166"/>
                <a:ext cx="3314700" cy="2171700"/>
              </a:xfrm>
              <a:custGeom>
                <a:avLst/>
                <a:gdLst>
                  <a:gd name="connsiteX0" fmla="*/ 0 w 3314700"/>
                  <a:gd name="connsiteY0" fmla="*/ 0 h 2171700"/>
                  <a:gd name="connsiteX1" fmla="*/ 0 w 3314700"/>
                  <a:gd name="connsiteY1" fmla="*/ 1085850 h 2171700"/>
                  <a:gd name="connsiteX2" fmla="*/ 0 w 3314700"/>
                  <a:gd name="connsiteY2" fmla="*/ 1943100 h 2171700"/>
                  <a:gd name="connsiteX3" fmla="*/ 1543050 w 3314700"/>
                  <a:gd name="connsiteY3" fmla="*/ 1943100 h 2171700"/>
                  <a:gd name="connsiteX4" fmla="*/ 1771650 w 3314700"/>
                  <a:gd name="connsiteY4" fmla="*/ 2171700 h 2171700"/>
                  <a:gd name="connsiteX5" fmla="*/ 3314700 w 3314700"/>
                  <a:gd name="connsiteY5" fmla="*/ 2171700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14700" h="2171700">
                    <a:moveTo>
                      <a:pt x="0" y="0"/>
                    </a:moveTo>
                    <a:lnTo>
                      <a:pt x="0" y="1085850"/>
                    </a:lnTo>
                    <a:lnTo>
                      <a:pt x="0" y="1943100"/>
                    </a:lnTo>
                    <a:lnTo>
                      <a:pt x="1543050" y="1943100"/>
                    </a:lnTo>
                    <a:lnTo>
                      <a:pt x="1771650" y="2171700"/>
                    </a:lnTo>
                    <a:lnTo>
                      <a:pt x="3314700" y="217170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2682BC0-9B0B-4B5A-B715-E3FDEF7983A9}"/>
                  </a:ext>
                </a:extLst>
              </p:cNvPr>
              <p:cNvSpPr/>
              <p:nvPr/>
            </p:nvSpPr>
            <p:spPr>
              <a:xfrm flipH="1" flipV="1">
                <a:off x="2465532" y="1351711"/>
                <a:ext cx="3314700" cy="2171700"/>
              </a:xfrm>
              <a:custGeom>
                <a:avLst/>
                <a:gdLst>
                  <a:gd name="connsiteX0" fmla="*/ 0 w 3314700"/>
                  <a:gd name="connsiteY0" fmla="*/ 0 h 2171700"/>
                  <a:gd name="connsiteX1" fmla="*/ 0 w 3314700"/>
                  <a:gd name="connsiteY1" fmla="*/ 1085850 h 2171700"/>
                  <a:gd name="connsiteX2" fmla="*/ 0 w 3314700"/>
                  <a:gd name="connsiteY2" fmla="*/ 1943100 h 2171700"/>
                  <a:gd name="connsiteX3" fmla="*/ 1543050 w 3314700"/>
                  <a:gd name="connsiteY3" fmla="*/ 1943100 h 2171700"/>
                  <a:gd name="connsiteX4" fmla="*/ 1771650 w 3314700"/>
                  <a:gd name="connsiteY4" fmla="*/ 2171700 h 2171700"/>
                  <a:gd name="connsiteX5" fmla="*/ 3314700 w 3314700"/>
                  <a:gd name="connsiteY5" fmla="*/ 2171700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14700" h="2171700">
                    <a:moveTo>
                      <a:pt x="0" y="0"/>
                    </a:moveTo>
                    <a:lnTo>
                      <a:pt x="0" y="1085850"/>
                    </a:lnTo>
                    <a:lnTo>
                      <a:pt x="0" y="1943100"/>
                    </a:lnTo>
                    <a:lnTo>
                      <a:pt x="1543050" y="1943100"/>
                    </a:lnTo>
                    <a:lnTo>
                      <a:pt x="1771650" y="2171700"/>
                    </a:lnTo>
                    <a:lnTo>
                      <a:pt x="3314700" y="217170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1F64BD6-9846-4743-8B4D-CE9941FEA715}"/>
                </a:ext>
              </a:extLst>
            </p:cNvPr>
            <p:cNvGrpSpPr/>
            <p:nvPr/>
          </p:nvGrpSpPr>
          <p:grpSpPr>
            <a:xfrm flipV="1">
              <a:off x="2376578" y="1351711"/>
              <a:ext cx="7438845" cy="4421155"/>
              <a:chOff x="2465532" y="1351711"/>
              <a:chExt cx="7438845" cy="442115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816B4A8-F8A5-4ED3-BE96-F9CE16D3AAF5}"/>
                  </a:ext>
                </a:extLst>
              </p:cNvPr>
              <p:cNvSpPr/>
              <p:nvPr/>
            </p:nvSpPr>
            <p:spPr>
              <a:xfrm>
                <a:off x="6589677" y="3601166"/>
                <a:ext cx="3314700" cy="2171700"/>
              </a:xfrm>
              <a:custGeom>
                <a:avLst/>
                <a:gdLst>
                  <a:gd name="connsiteX0" fmla="*/ 0 w 3314700"/>
                  <a:gd name="connsiteY0" fmla="*/ 0 h 2171700"/>
                  <a:gd name="connsiteX1" fmla="*/ 0 w 3314700"/>
                  <a:gd name="connsiteY1" fmla="*/ 1085850 h 2171700"/>
                  <a:gd name="connsiteX2" fmla="*/ 0 w 3314700"/>
                  <a:gd name="connsiteY2" fmla="*/ 1943100 h 2171700"/>
                  <a:gd name="connsiteX3" fmla="*/ 1543050 w 3314700"/>
                  <a:gd name="connsiteY3" fmla="*/ 1943100 h 2171700"/>
                  <a:gd name="connsiteX4" fmla="*/ 1771650 w 3314700"/>
                  <a:gd name="connsiteY4" fmla="*/ 2171700 h 2171700"/>
                  <a:gd name="connsiteX5" fmla="*/ 3314700 w 3314700"/>
                  <a:gd name="connsiteY5" fmla="*/ 2171700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14700" h="2171700">
                    <a:moveTo>
                      <a:pt x="0" y="0"/>
                    </a:moveTo>
                    <a:lnTo>
                      <a:pt x="0" y="1085850"/>
                    </a:lnTo>
                    <a:lnTo>
                      <a:pt x="0" y="1943100"/>
                    </a:lnTo>
                    <a:lnTo>
                      <a:pt x="1543050" y="1943100"/>
                    </a:lnTo>
                    <a:lnTo>
                      <a:pt x="1771650" y="2171700"/>
                    </a:lnTo>
                    <a:lnTo>
                      <a:pt x="3314700" y="217170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9B2D126-553F-46F8-A293-5D37C4399BE5}"/>
                  </a:ext>
                </a:extLst>
              </p:cNvPr>
              <p:cNvSpPr/>
              <p:nvPr/>
            </p:nvSpPr>
            <p:spPr>
              <a:xfrm flipH="1" flipV="1">
                <a:off x="2465532" y="1351711"/>
                <a:ext cx="3314700" cy="2171700"/>
              </a:xfrm>
              <a:custGeom>
                <a:avLst/>
                <a:gdLst>
                  <a:gd name="connsiteX0" fmla="*/ 0 w 3314700"/>
                  <a:gd name="connsiteY0" fmla="*/ 0 h 2171700"/>
                  <a:gd name="connsiteX1" fmla="*/ 0 w 3314700"/>
                  <a:gd name="connsiteY1" fmla="*/ 1085850 h 2171700"/>
                  <a:gd name="connsiteX2" fmla="*/ 0 w 3314700"/>
                  <a:gd name="connsiteY2" fmla="*/ 1943100 h 2171700"/>
                  <a:gd name="connsiteX3" fmla="*/ 1543050 w 3314700"/>
                  <a:gd name="connsiteY3" fmla="*/ 1943100 h 2171700"/>
                  <a:gd name="connsiteX4" fmla="*/ 1771650 w 3314700"/>
                  <a:gd name="connsiteY4" fmla="*/ 2171700 h 2171700"/>
                  <a:gd name="connsiteX5" fmla="*/ 3314700 w 3314700"/>
                  <a:gd name="connsiteY5" fmla="*/ 2171700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14700" h="2171700">
                    <a:moveTo>
                      <a:pt x="0" y="0"/>
                    </a:moveTo>
                    <a:lnTo>
                      <a:pt x="0" y="1085850"/>
                    </a:lnTo>
                    <a:lnTo>
                      <a:pt x="0" y="1943100"/>
                    </a:lnTo>
                    <a:lnTo>
                      <a:pt x="1543050" y="1943100"/>
                    </a:lnTo>
                    <a:lnTo>
                      <a:pt x="1771650" y="2171700"/>
                    </a:lnTo>
                    <a:lnTo>
                      <a:pt x="3314700" y="217170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984E771-53D2-450E-A64B-378755BF6AF6}"/>
                </a:ext>
              </a:extLst>
            </p:cNvPr>
            <p:cNvGrpSpPr/>
            <p:nvPr/>
          </p:nvGrpSpPr>
          <p:grpSpPr>
            <a:xfrm>
              <a:off x="5279683" y="2322997"/>
              <a:ext cx="1632634" cy="2364019"/>
              <a:chOff x="-2070681" y="2322997"/>
              <a:chExt cx="1632634" cy="2364019"/>
            </a:xfrm>
          </p:grpSpPr>
          <p:sp>
            <p:nvSpPr>
              <p:cNvPr id="8" name="Rounded Rectangle 10">
                <a:extLst>
                  <a:ext uri="{FF2B5EF4-FFF2-40B4-BE49-F238E27FC236}">
                    <a16:creationId xmlns:a16="http://schemas.microsoft.com/office/drawing/2014/main" id="{4D632F81-B701-4E15-8A0C-8882DD169178}"/>
                  </a:ext>
                </a:extLst>
              </p:cNvPr>
              <p:cNvSpPr/>
              <p:nvPr/>
            </p:nvSpPr>
            <p:spPr>
              <a:xfrm>
                <a:off x="-2070681" y="2322997"/>
                <a:ext cx="1632634" cy="2364019"/>
              </a:xfrm>
              <a:prstGeom prst="roundRect">
                <a:avLst>
                  <a:gd name="adj" fmla="val 17271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444500" dist="165100" dir="5400000" algn="t" rotWithShape="0">
                  <a:schemeClr val="accent4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0685EC-F048-472D-817C-0D27070F92C1}"/>
                  </a:ext>
                </a:extLst>
              </p:cNvPr>
              <p:cNvSpPr txBox="1"/>
              <p:nvPr/>
            </p:nvSpPr>
            <p:spPr>
              <a:xfrm>
                <a:off x="-1890341" y="3976269"/>
                <a:ext cx="12719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Lorem ipsum dolor sit </a:t>
                </a:r>
                <a:r>
                  <a:rPr lang="en-US" dirty="0" err="1">
                    <a:solidFill>
                      <a:schemeClr val="bg1"/>
                    </a:solidFill>
                    <a:latin typeface="+mj-lt"/>
                  </a:rPr>
                  <a:t>amet</a:t>
                </a:r>
                <a:endParaRPr lang="id-ID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905FA-A930-4403-8D93-47A67FC3FEF0}"/>
                  </a:ext>
                </a:extLst>
              </p:cNvPr>
              <p:cNvSpPr txBox="1"/>
              <p:nvPr/>
            </p:nvSpPr>
            <p:spPr>
              <a:xfrm>
                <a:off x="-2070681" y="3724145"/>
                <a:ext cx="16326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id-ID" dirty="0">
                    <a:solidFill>
                      <a:schemeClr val="bg1"/>
                    </a:solidFill>
                    <a:latin typeface="Lato Black" panose="020F0A02020204030203" pitchFamily="34" charset="0"/>
                  </a:rPr>
                  <a:t>Step One</a:t>
                </a: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2DD550D-D27F-4FB6-80D9-4F549A2D91D7}"/>
                  </a:ext>
                </a:extLst>
              </p:cNvPr>
              <p:cNvGrpSpPr/>
              <p:nvPr/>
            </p:nvGrpSpPr>
            <p:grpSpPr>
              <a:xfrm>
                <a:off x="-1907286" y="2322997"/>
                <a:ext cx="1305844" cy="1597008"/>
                <a:chOff x="7762253" y="3546059"/>
                <a:chExt cx="1581775" cy="1934463"/>
              </a:xfrm>
            </p:grpSpPr>
            <p:graphicFrame>
              <p:nvGraphicFramePr>
                <p:cNvPr id="6" name="Chart 5">
                  <a:extLst>
                    <a:ext uri="{FF2B5EF4-FFF2-40B4-BE49-F238E27FC236}">
                      <a16:creationId xmlns:a16="http://schemas.microsoft.com/office/drawing/2014/main" id="{F4A96305-4EA2-4403-BEBB-4F286F93D3DB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808813606"/>
                    </p:ext>
                  </p:extLst>
                </p:nvPr>
              </p:nvGraphicFramePr>
              <p:xfrm>
                <a:off x="7762253" y="3546059"/>
                <a:ext cx="1581775" cy="193446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444C76D5-37D1-45E9-9C3E-4DF3D5571C6A}"/>
                    </a:ext>
                  </a:extLst>
                </p:cNvPr>
                <p:cNvSpPr/>
                <p:nvPr/>
              </p:nvSpPr>
              <p:spPr>
                <a:xfrm>
                  <a:off x="8009020" y="3969170"/>
                  <a:ext cx="1088241" cy="1088240"/>
                </a:xfrm>
                <a:prstGeom prst="ellipse">
                  <a:avLst/>
                </a:prstGeom>
                <a:solidFill>
                  <a:srgbClr val="2A2B3B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Lato Black" panose="020F0502020204030203" pitchFamily="34" charset="0"/>
                      <a:ea typeface="Lato Black" panose="020F0502020204030203" pitchFamily="34" charset="0"/>
                      <a:cs typeface="Lato Black" panose="020F0502020204030203" pitchFamily="34" charset="0"/>
                    </a:rPr>
                    <a:t>75</a:t>
                  </a:r>
                  <a:r>
                    <a:rPr lang="id-ID" sz="1200" dirty="0">
                      <a:solidFill>
                        <a:schemeClr val="bg1"/>
                      </a:solidFill>
                      <a:latin typeface="Lato Black" panose="020F0502020204030203" pitchFamily="34" charset="0"/>
                      <a:ea typeface="Lato Black" panose="020F0502020204030203" pitchFamily="34" charset="0"/>
                      <a:cs typeface="Lato Black" panose="020F0502020204030203" pitchFamily="34" charset="0"/>
                    </a:rPr>
                    <a:t>%</a:t>
                  </a:r>
                  <a:endParaRPr lang="en-US" sz="2000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endParaRPr>
                </a:p>
              </p:txBody>
            </p:sp>
          </p:grp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1CEF964-DAD8-483F-B90F-D7AF46E810A8}"/>
              </a:ext>
            </a:extLst>
          </p:cNvPr>
          <p:cNvGrpSpPr/>
          <p:nvPr/>
        </p:nvGrpSpPr>
        <p:grpSpPr>
          <a:xfrm>
            <a:off x="6471135" y="5153824"/>
            <a:ext cx="3190941" cy="904954"/>
            <a:chOff x="6627049" y="4903102"/>
            <a:chExt cx="3190941" cy="90495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CB72E5A-93F7-4F6A-836F-571C2991554D}"/>
                </a:ext>
              </a:extLst>
            </p:cNvPr>
            <p:cNvGrpSpPr/>
            <p:nvPr/>
          </p:nvGrpSpPr>
          <p:grpSpPr>
            <a:xfrm>
              <a:off x="6627049" y="4903102"/>
              <a:ext cx="970754" cy="661857"/>
              <a:chOff x="2427300" y="1261883"/>
              <a:chExt cx="970754" cy="661857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E3C7B89-8AB5-4003-9141-11765EA26F1B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F24F04-0B1C-486E-89C8-16378CB3D360}"/>
                  </a:ext>
                </a:extLst>
              </p:cNvPr>
              <p:cNvSpPr txBox="1"/>
              <p:nvPr/>
            </p:nvSpPr>
            <p:spPr>
              <a:xfrm flipH="1">
                <a:off x="2427300" y="1261883"/>
                <a:ext cx="9707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Independent goal naively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F111E2D-9E59-4FE3-850E-DC9934F41C59}"/>
                </a:ext>
              </a:extLst>
            </p:cNvPr>
            <p:cNvGrpSpPr/>
            <p:nvPr/>
          </p:nvGrpSpPr>
          <p:grpSpPr>
            <a:xfrm>
              <a:off x="7585165" y="4903102"/>
              <a:ext cx="917954" cy="661857"/>
              <a:chOff x="2690069" y="1261883"/>
              <a:chExt cx="917954" cy="661857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9B0BD1B-6123-4A43-B4EA-E0E1C5424F3D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74C64C4-165C-469F-AAD3-1893AEC8B3CC}"/>
                  </a:ext>
                </a:extLst>
              </p:cNvPr>
              <p:cNvSpPr txBox="1"/>
              <p:nvPr/>
            </p:nvSpPr>
            <p:spPr>
              <a:xfrm flipH="1">
                <a:off x="2690069" y="1261883"/>
                <a:ext cx="9179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Refactoring map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32BF8FF-1660-4D9C-A75E-69A954883566}"/>
                </a:ext>
              </a:extLst>
            </p:cNvPr>
            <p:cNvGrpSpPr/>
            <p:nvPr/>
          </p:nvGrpSpPr>
          <p:grpSpPr>
            <a:xfrm>
              <a:off x="8280512" y="5146199"/>
              <a:ext cx="842132" cy="661857"/>
              <a:chOff x="2690069" y="1261883"/>
              <a:chExt cx="842132" cy="661857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7BAA173-46DA-456F-97B1-39DB730E0EB9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411E7F7-D3E0-469E-A9F7-BCE3C5749D51}"/>
                  </a:ext>
                </a:extLst>
              </p:cNvPr>
              <p:cNvSpPr txBox="1"/>
              <p:nvPr/>
            </p:nvSpPr>
            <p:spPr>
              <a:xfrm flipH="1">
                <a:off x="2690069" y="1261883"/>
                <a:ext cx="8421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Revert 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01576B2-7C37-49EF-8582-CD5EADC59E79}"/>
                </a:ext>
              </a:extLst>
            </p:cNvPr>
            <p:cNvGrpSpPr/>
            <p:nvPr/>
          </p:nvGrpSpPr>
          <p:grpSpPr>
            <a:xfrm>
              <a:off x="8975858" y="5146199"/>
              <a:ext cx="842132" cy="661857"/>
              <a:chOff x="2690069" y="1261883"/>
              <a:chExt cx="842132" cy="661857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FA66E3D-855D-435E-80C5-57792022970F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BB7F7D1-B3C5-42AE-AB5C-597902229743}"/>
                  </a:ext>
                </a:extLst>
              </p:cNvPr>
              <p:cNvSpPr txBox="1"/>
              <p:nvPr/>
            </p:nvSpPr>
            <p:spPr>
              <a:xfrm flipH="1">
                <a:off x="2690069" y="1261883"/>
                <a:ext cx="842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Focusing steps</a:t>
                </a:r>
                <a:endParaRPr lang="id-ID" dirty="0">
                  <a:latin typeface="+mj-lt"/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77E9297-1F4B-4E3F-A378-B1BF42BE36E0}"/>
              </a:ext>
            </a:extLst>
          </p:cNvPr>
          <p:cNvGrpSpPr/>
          <p:nvPr/>
        </p:nvGrpSpPr>
        <p:grpSpPr>
          <a:xfrm flipH="1">
            <a:off x="2586217" y="5153824"/>
            <a:ext cx="2928172" cy="904954"/>
            <a:chOff x="6889818" y="4903102"/>
            <a:chExt cx="2928172" cy="90495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762FB12-0158-4241-99AB-093D5AA8A450}"/>
                </a:ext>
              </a:extLst>
            </p:cNvPr>
            <p:cNvGrpSpPr/>
            <p:nvPr/>
          </p:nvGrpSpPr>
          <p:grpSpPr>
            <a:xfrm>
              <a:off x="6889818" y="4903102"/>
              <a:ext cx="842132" cy="661857"/>
              <a:chOff x="2690069" y="1261883"/>
              <a:chExt cx="842132" cy="661857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A4495A92-7A7E-4CB9-A529-5D86C74F9717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BE67AAC-BE37-4751-B70D-06705CAA62AB}"/>
                  </a:ext>
                </a:extLst>
              </p:cNvPr>
              <p:cNvSpPr txBox="1"/>
              <p:nvPr/>
            </p:nvSpPr>
            <p:spPr>
              <a:xfrm flipH="1">
                <a:off x="2690069" y="1261883"/>
                <a:ext cx="842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Simple Design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F4F2D56-53B6-4E59-AE13-8A7E60EA2071}"/>
                </a:ext>
              </a:extLst>
            </p:cNvPr>
            <p:cNvGrpSpPr/>
            <p:nvPr/>
          </p:nvGrpSpPr>
          <p:grpSpPr>
            <a:xfrm>
              <a:off x="7585165" y="4903102"/>
              <a:ext cx="842132" cy="661857"/>
              <a:chOff x="2690069" y="1261883"/>
              <a:chExt cx="842132" cy="661857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21897C3-68F0-4BF4-955D-34F806AF65D6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FECAC59-46CD-47BE-90B6-A38AA84A53E4}"/>
                  </a:ext>
                </a:extLst>
              </p:cNvPr>
              <p:cNvSpPr txBox="1"/>
              <p:nvPr/>
            </p:nvSpPr>
            <p:spPr>
              <a:xfrm flipH="1">
                <a:off x="2690069" y="1261883"/>
                <a:ext cx="8421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CRC Cards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968EA03-889E-4091-B5C5-FFEEBA406667}"/>
                </a:ext>
              </a:extLst>
            </p:cNvPr>
            <p:cNvGrpSpPr/>
            <p:nvPr/>
          </p:nvGrpSpPr>
          <p:grpSpPr>
            <a:xfrm>
              <a:off x="8280512" y="5146199"/>
              <a:ext cx="842132" cy="661857"/>
              <a:chOff x="2690069" y="1261883"/>
              <a:chExt cx="842132" cy="661857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B21872D1-65DE-482F-B86A-A1C7E5B4074C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66B905C-8BDD-4B0C-998D-31032275B2AB}"/>
                  </a:ext>
                </a:extLst>
              </p:cNvPr>
              <p:cNvSpPr txBox="1"/>
              <p:nvPr/>
            </p:nvSpPr>
            <p:spPr>
              <a:xfrm flipH="1">
                <a:off x="2690069" y="1261883"/>
                <a:ext cx="8421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Metaphor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AE3FAF9-907D-43BA-A00F-134026BA4EF2}"/>
                </a:ext>
              </a:extLst>
            </p:cNvPr>
            <p:cNvGrpSpPr/>
            <p:nvPr/>
          </p:nvGrpSpPr>
          <p:grpSpPr>
            <a:xfrm>
              <a:off x="8975858" y="5146199"/>
              <a:ext cx="842132" cy="661857"/>
              <a:chOff x="2690069" y="1261883"/>
              <a:chExt cx="842132" cy="661857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C184B67-6F5E-4B40-9BD4-0B93732C9203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9EDB8F8-064F-42F1-A886-884330A2819F}"/>
                  </a:ext>
                </a:extLst>
              </p:cNvPr>
              <p:cNvSpPr txBox="1"/>
              <p:nvPr/>
            </p:nvSpPr>
            <p:spPr>
              <a:xfrm flipH="1">
                <a:off x="2690069" y="1261883"/>
                <a:ext cx="8421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Spikes</a:t>
                </a:r>
                <a:endParaRPr lang="id-ID" dirty="0">
                  <a:latin typeface="+mj-lt"/>
                </a:endParaRPr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E2E92A5-EA11-4BB8-848D-09F17A1829A1}"/>
              </a:ext>
            </a:extLst>
          </p:cNvPr>
          <p:cNvGrpSpPr/>
          <p:nvPr/>
        </p:nvGrpSpPr>
        <p:grpSpPr>
          <a:xfrm flipH="1">
            <a:off x="6733904" y="1058886"/>
            <a:ext cx="2928172" cy="919465"/>
            <a:chOff x="6889818" y="4888591"/>
            <a:chExt cx="2928172" cy="91946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057604B-32DB-49F7-B170-649420109493}"/>
                </a:ext>
              </a:extLst>
            </p:cNvPr>
            <p:cNvGrpSpPr/>
            <p:nvPr/>
          </p:nvGrpSpPr>
          <p:grpSpPr>
            <a:xfrm>
              <a:off x="6889818" y="4903102"/>
              <a:ext cx="842132" cy="661857"/>
              <a:chOff x="2690069" y="1261883"/>
              <a:chExt cx="842132" cy="661857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AC6E7446-CA7E-4DF3-8A1C-2A43F636DB80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BB33967-ECE4-4C04-B99C-F5D79992E82E}"/>
                  </a:ext>
                </a:extLst>
              </p:cNvPr>
              <p:cNvSpPr txBox="1"/>
              <p:nvPr/>
            </p:nvSpPr>
            <p:spPr>
              <a:xfrm flipH="1">
                <a:off x="2690069" y="1261883"/>
                <a:ext cx="842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Trade off sliders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19C36FA-8F91-455F-B0ED-5CC497646927}"/>
                </a:ext>
              </a:extLst>
            </p:cNvPr>
            <p:cNvGrpSpPr/>
            <p:nvPr/>
          </p:nvGrpSpPr>
          <p:grpSpPr>
            <a:xfrm>
              <a:off x="7555394" y="4888591"/>
              <a:ext cx="952854" cy="676368"/>
              <a:chOff x="2660298" y="1247372"/>
              <a:chExt cx="952854" cy="676368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27D0F54-56B5-4E32-91C1-12C6F6C2CC1C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8497913-4EA3-4CC4-A3EF-C4F35F95922B}"/>
                  </a:ext>
                </a:extLst>
              </p:cNvPr>
              <p:cNvSpPr txBox="1"/>
              <p:nvPr/>
            </p:nvSpPr>
            <p:spPr>
              <a:xfrm flipH="1">
                <a:off x="2660298" y="1247372"/>
                <a:ext cx="9528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Feasibility assessment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265D80E-F4F9-4A08-B78B-6318C80B348D}"/>
                </a:ext>
              </a:extLst>
            </p:cNvPr>
            <p:cNvGrpSpPr/>
            <p:nvPr/>
          </p:nvGrpSpPr>
          <p:grpSpPr>
            <a:xfrm>
              <a:off x="8280512" y="5146199"/>
              <a:ext cx="842132" cy="661857"/>
              <a:chOff x="2690069" y="1261883"/>
              <a:chExt cx="842132" cy="661857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C024245-49C2-4B7B-B06F-0AAA7DF07F56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620385A-04DD-459D-85F5-E3F90B8E1F16}"/>
                  </a:ext>
                </a:extLst>
              </p:cNvPr>
              <p:cNvSpPr txBox="1"/>
              <p:nvPr/>
            </p:nvSpPr>
            <p:spPr>
              <a:xfrm flipH="1">
                <a:off x="2690069" y="1261883"/>
                <a:ext cx="842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Business case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88AD071-7826-4B03-9032-3B8EF17EF846}"/>
                </a:ext>
              </a:extLst>
            </p:cNvPr>
            <p:cNvGrpSpPr/>
            <p:nvPr/>
          </p:nvGrpSpPr>
          <p:grpSpPr>
            <a:xfrm>
              <a:off x="8975858" y="5146199"/>
              <a:ext cx="842132" cy="661857"/>
              <a:chOff x="2690069" y="1261883"/>
              <a:chExt cx="842132" cy="661857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CA8DC00F-0E2B-4DAF-9A13-DFA85F3FE91C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9C9C7CD-2986-40BF-9977-A5CC2574C2A5}"/>
                  </a:ext>
                </a:extLst>
              </p:cNvPr>
              <p:cNvSpPr txBox="1"/>
              <p:nvPr/>
            </p:nvSpPr>
            <p:spPr>
              <a:xfrm flipH="1">
                <a:off x="2690069" y="1261883"/>
                <a:ext cx="8421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Risk log</a:t>
                </a:r>
                <a:endParaRPr lang="id-ID" dirty="0">
                  <a:latin typeface="+mj-lt"/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DC81286-61CD-4A69-BC8E-0371861EB57C}"/>
              </a:ext>
            </a:extLst>
          </p:cNvPr>
          <p:cNvGrpSpPr/>
          <p:nvPr/>
        </p:nvGrpSpPr>
        <p:grpSpPr>
          <a:xfrm>
            <a:off x="2586217" y="1073397"/>
            <a:ext cx="2928172" cy="904954"/>
            <a:chOff x="6889818" y="4903102"/>
            <a:chExt cx="2928172" cy="904954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62888E5-28BF-4004-8338-8BD80521AACD}"/>
                </a:ext>
              </a:extLst>
            </p:cNvPr>
            <p:cNvGrpSpPr/>
            <p:nvPr/>
          </p:nvGrpSpPr>
          <p:grpSpPr>
            <a:xfrm>
              <a:off x="6889818" y="4903102"/>
              <a:ext cx="842132" cy="661857"/>
              <a:chOff x="2690069" y="1261883"/>
              <a:chExt cx="842132" cy="661857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4CC2C16-5BDF-4003-893C-550EF116F61E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13EDB9D-3130-41BD-81E0-E527B31C0512}"/>
                  </a:ext>
                </a:extLst>
              </p:cNvPr>
              <p:cNvSpPr txBox="1"/>
              <p:nvPr/>
            </p:nvSpPr>
            <p:spPr>
              <a:xfrm flipH="1">
                <a:off x="2690069" y="1261883"/>
                <a:ext cx="842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Portfolio Backlog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F842EFA9-E0BB-4C2B-91C0-AC6B289E9887}"/>
                </a:ext>
              </a:extLst>
            </p:cNvPr>
            <p:cNvGrpSpPr/>
            <p:nvPr/>
          </p:nvGrpSpPr>
          <p:grpSpPr>
            <a:xfrm>
              <a:off x="7585165" y="4903102"/>
              <a:ext cx="842132" cy="661857"/>
              <a:chOff x="2690069" y="1261883"/>
              <a:chExt cx="842132" cy="661857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4AC8197-5132-4CDA-B035-C00443936C9D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E83CFC2-F05A-4F0D-BCAF-8F4DDCBB5543}"/>
                  </a:ext>
                </a:extLst>
              </p:cNvPr>
              <p:cNvSpPr txBox="1"/>
              <p:nvPr/>
            </p:nvSpPr>
            <p:spPr>
              <a:xfrm flipH="1">
                <a:off x="2690069" y="1261883"/>
                <a:ext cx="842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Agile Portfolio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7473E05-D642-4BB4-BB26-FF6DE762D3A7}"/>
                </a:ext>
              </a:extLst>
            </p:cNvPr>
            <p:cNvGrpSpPr/>
            <p:nvPr/>
          </p:nvGrpSpPr>
          <p:grpSpPr>
            <a:xfrm>
              <a:off x="8280512" y="5146199"/>
              <a:ext cx="842132" cy="661857"/>
              <a:chOff x="2690069" y="1261883"/>
              <a:chExt cx="842132" cy="661857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3D6290F5-E12D-4FEB-86F7-C642F6DA7783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7800776-5585-4ECA-AC7C-2E1BC6BEB48B}"/>
                  </a:ext>
                </a:extLst>
              </p:cNvPr>
              <p:cNvSpPr txBox="1"/>
              <p:nvPr/>
            </p:nvSpPr>
            <p:spPr>
              <a:xfrm flipH="1">
                <a:off x="2690069" y="1261883"/>
                <a:ext cx="842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Strategic Theme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2697B7D-53F4-4572-977D-720E3168D4B2}"/>
                </a:ext>
              </a:extLst>
            </p:cNvPr>
            <p:cNvGrpSpPr/>
            <p:nvPr/>
          </p:nvGrpSpPr>
          <p:grpSpPr>
            <a:xfrm>
              <a:off x="8975858" y="5146199"/>
              <a:ext cx="842132" cy="661857"/>
              <a:chOff x="2690069" y="1261883"/>
              <a:chExt cx="842132" cy="661857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EA775E65-B06A-4AB4-9D21-CEDC0A1A50DB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FAE8CCA-7EC9-475E-9E2C-F1D731104859}"/>
                  </a:ext>
                </a:extLst>
              </p:cNvPr>
              <p:cNvSpPr txBox="1"/>
              <p:nvPr/>
            </p:nvSpPr>
            <p:spPr>
              <a:xfrm flipH="1">
                <a:off x="2690069" y="1261883"/>
                <a:ext cx="842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ART Budget</a:t>
                </a:r>
                <a:endParaRPr lang="id-ID" dirty="0">
                  <a:latin typeface="+mj-lt"/>
                </a:endParaRPr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4A99F46-5BFB-4801-911F-3B93C4A2FC39}"/>
              </a:ext>
            </a:extLst>
          </p:cNvPr>
          <p:cNvGrpSpPr/>
          <p:nvPr/>
        </p:nvGrpSpPr>
        <p:grpSpPr>
          <a:xfrm>
            <a:off x="6912353" y="2236174"/>
            <a:ext cx="2780119" cy="928340"/>
            <a:chOff x="6912353" y="2236174"/>
            <a:chExt cx="2780119" cy="928340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7E9EF0C9-985B-4485-B545-5D99012B0968}"/>
                </a:ext>
              </a:extLst>
            </p:cNvPr>
            <p:cNvGrpSpPr/>
            <p:nvPr/>
          </p:nvGrpSpPr>
          <p:grpSpPr>
            <a:xfrm>
              <a:off x="6912353" y="2502657"/>
              <a:ext cx="842132" cy="661857"/>
              <a:chOff x="2690069" y="1261883"/>
              <a:chExt cx="842132" cy="661857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E4CB813E-261B-4F26-8C02-8E2912555727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3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8A36C99-73C1-430E-AF96-9A04AFB15B0B}"/>
                  </a:ext>
                </a:extLst>
              </p:cNvPr>
              <p:cNvSpPr txBox="1"/>
              <p:nvPr/>
            </p:nvSpPr>
            <p:spPr>
              <a:xfrm flipH="1">
                <a:off x="2690069" y="1261883"/>
                <a:ext cx="842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Story Splitting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202A5613-37DD-4FE8-A3DC-987294837F72}"/>
                </a:ext>
              </a:extLst>
            </p:cNvPr>
            <p:cNvGrpSpPr/>
            <p:nvPr/>
          </p:nvGrpSpPr>
          <p:grpSpPr>
            <a:xfrm>
              <a:off x="7607700" y="2502657"/>
              <a:ext cx="842132" cy="661857"/>
              <a:chOff x="2690069" y="1261883"/>
              <a:chExt cx="842132" cy="661857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E8478688-B3EE-4316-A9C3-908E67F2EDDC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3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9659172-09DA-49D7-97FB-382AFE380BAE}"/>
                  </a:ext>
                </a:extLst>
              </p:cNvPr>
              <p:cNvSpPr txBox="1"/>
              <p:nvPr/>
            </p:nvSpPr>
            <p:spPr>
              <a:xfrm flipH="1">
                <a:off x="2690069" y="1261883"/>
                <a:ext cx="8421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INVEST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B3820AD0-0F8D-4A64-B122-63912C03BD2E}"/>
                </a:ext>
              </a:extLst>
            </p:cNvPr>
            <p:cNvGrpSpPr/>
            <p:nvPr/>
          </p:nvGrpSpPr>
          <p:grpSpPr>
            <a:xfrm>
              <a:off x="8291760" y="2502657"/>
              <a:ext cx="842132" cy="661857"/>
              <a:chOff x="2690069" y="1261883"/>
              <a:chExt cx="842132" cy="661857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120349D-5F86-4D8B-AB48-E6510AAE8BBC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3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16909B7-6DD3-4AF1-AB08-2554D1B2BE90}"/>
                  </a:ext>
                </a:extLst>
              </p:cNvPr>
              <p:cNvSpPr txBox="1"/>
              <p:nvPr/>
            </p:nvSpPr>
            <p:spPr>
              <a:xfrm flipH="1">
                <a:off x="2690069" y="1261883"/>
                <a:ext cx="8421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Iteration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C929F83E-E28B-4152-8AA2-00E6C1B95C25}"/>
                </a:ext>
              </a:extLst>
            </p:cNvPr>
            <p:cNvGrpSpPr/>
            <p:nvPr/>
          </p:nvGrpSpPr>
          <p:grpSpPr>
            <a:xfrm>
              <a:off x="8850340" y="2236174"/>
              <a:ext cx="842132" cy="661857"/>
              <a:chOff x="2690069" y="1261883"/>
              <a:chExt cx="842132" cy="661857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AF392620-0F6B-41E9-89B3-545AF60900BE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3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2565FE7D-850A-4B3D-91EA-8BF1BDCAAA4E}"/>
                  </a:ext>
                </a:extLst>
              </p:cNvPr>
              <p:cNvSpPr txBox="1"/>
              <p:nvPr/>
            </p:nvSpPr>
            <p:spPr>
              <a:xfrm flipH="1">
                <a:off x="2690069" y="1261883"/>
                <a:ext cx="842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Release planning</a:t>
                </a:r>
                <a:endParaRPr lang="id-ID" dirty="0">
                  <a:latin typeface="+mj-lt"/>
                </a:endParaRPr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EFB1413-A250-45B7-A3CF-9B0422061682}"/>
              </a:ext>
            </a:extLst>
          </p:cNvPr>
          <p:cNvGrpSpPr/>
          <p:nvPr/>
        </p:nvGrpSpPr>
        <p:grpSpPr>
          <a:xfrm flipH="1">
            <a:off x="2490418" y="2236174"/>
            <a:ext cx="2780119" cy="928340"/>
            <a:chOff x="6912353" y="2236174"/>
            <a:chExt cx="2780119" cy="92834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C65BFF1-FD19-445C-8E7B-1A55C4428D60}"/>
                </a:ext>
              </a:extLst>
            </p:cNvPr>
            <p:cNvGrpSpPr/>
            <p:nvPr/>
          </p:nvGrpSpPr>
          <p:grpSpPr>
            <a:xfrm>
              <a:off x="6912353" y="2502657"/>
              <a:ext cx="842132" cy="661857"/>
              <a:chOff x="2690069" y="1261883"/>
              <a:chExt cx="842132" cy="661857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D1601EC-4087-40DC-A809-3D28619F0A0A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3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9B4A2DC-BB81-4751-AF53-32B4E345878A}"/>
                  </a:ext>
                </a:extLst>
              </p:cNvPr>
              <p:cNvSpPr txBox="1"/>
              <p:nvPr/>
            </p:nvSpPr>
            <p:spPr>
              <a:xfrm flipH="1">
                <a:off x="2690069" y="1261883"/>
                <a:ext cx="842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Feature teams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08F686BB-4472-469F-A5BA-884737F24464}"/>
                </a:ext>
              </a:extLst>
            </p:cNvPr>
            <p:cNvGrpSpPr/>
            <p:nvPr/>
          </p:nvGrpSpPr>
          <p:grpSpPr>
            <a:xfrm>
              <a:off x="7607700" y="2502657"/>
              <a:ext cx="842132" cy="661857"/>
              <a:chOff x="2690069" y="1261883"/>
              <a:chExt cx="842132" cy="661857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0BB7241-EE4D-4A49-BD4B-59E5276E01F0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3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9566B9A-F9C5-460F-BF7E-6FDBEFD8AF29}"/>
                  </a:ext>
                </a:extLst>
              </p:cNvPr>
              <p:cNvSpPr txBox="1"/>
              <p:nvPr/>
            </p:nvSpPr>
            <p:spPr>
              <a:xfrm flipH="1">
                <a:off x="2690069" y="1261883"/>
                <a:ext cx="8421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Scrum of scrum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C47D8FB-2799-42ED-9DBE-51D5E6AC84C2}"/>
                </a:ext>
              </a:extLst>
            </p:cNvPr>
            <p:cNvGrpSpPr/>
            <p:nvPr/>
          </p:nvGrpSpPr>
          <p:grpSpPr>
            <a:xfrm>
              <a:off x="8291760" y="2502657"/>
              <a:ext cx="842132" cy="661857"/>
              <a:chOff x="2690069" y="1261883"/>
              <a:chExt cx="842132" cy="661857"/>
            </a:xfrm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5D6EBB4-CF86-4385-88F5-BC41669A9EAC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3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31D4E43-4300-4A0B-BF32-BF90E63CC986}"/>
                  </a:ext>
                </a:extLst>
              </p:cNvPr>
              <p:cNvSpPr txBox="1"/>
              <p:nvPr/>
            </p:nvSpPr>
            <p:spPr>
              <a:xfrm flipH="1">
                <a:off x="2690069" y="1261883"/>
                <a:ext cx="8421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Bottom up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4FA40EFD-34DF-42C9-8755-7B5C37842679}"/>
                </a:ext>
              </a:extLst>
            </p:cNvPr>
            <p:cNvGrpSpPr/>
            <p:nvPr/>
          </p:nvGrpSpPr>
          <p:grpSpPr>
            <a:xfrm>
              <a:off x="8850340" y="2236174"/>
              <a:ext cx="842132" cy="661857"/>
              <a:chOff x="2690069" y="1261883"/>
              <a:chExt cx="842132" cy="661857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35EDFE3F-53C4-411A-8845-F29EF8BED7A1}"/>
                  </a:ext>
                </a:extLst>
              </p:cNvPr>
              <p:cNvSpPr/>
              <p:nvPr/>
            </p:nvSpPr>
            <p:spPr>
              <a:xfrm>
                <a:off x="3012075" y="1725620"/>
                <a:ext cx="198120" cy="19812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3"/>
                </a:solidFill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5AB29A7-8E6A-443F-A1C1-AF415B1CB8A4}"/>
                  </a:ext>
                </a:extLst>
              </p:cNvPr>
              <p:cNvSpPr txBox="1"/>
              <p:nvPr/>
            </p:nvSpPr>
            <p:spPr>
              <a:xfrm flipH="1">
                <a:off x="2690069" y="1261883"/>
                <a:ext cx="84213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Top down</a:t>
                </a:r>
                <a:endParaRPr lang="id-ID" dirty="0">
                  <a:latin typeface="+mj-lt"/>
                </a:endParaRPr>
              </a:p>
            </p:txBody>
          </p:sp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E7AF724-44D0-414D-9D64-33639A20428D}"/>
              </a:ext>
            </a:extLst>
          </p:cNvPr>
          <p:cNvGrpSpPr/>
          <p:nvPr/>
        </p:nvGrpSpPr>
        <p:grpSpPr>
          <a:xfrm>
            <a:off x="3048998" y="3827951"/>
            <a:ext cx="6643474" cy="960530"/>
            <a:chOff x="3048998" y="3827951"/>
            <a:chExt cx="6643474" cy="960530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D3EBDD8-7CFD-42AE-8C26-282546918AAB}"/>
                </a:ext>
              </a:extLst>
            </p:cNvPr>
            <p:cNvGrpSpPr/>
            <p:nvPr/>
          </p:nvGrpSpPr>
          <p:grpSpPr>
            <a:xfrm flipV="1">
              <a:off x="6912353" y="3827951"/>
              <a:ext cx="2780119" cy="960530"/>
              <a:chOff x="6912353" y="2699911"/>
              <a:chExt cx="2780119" cy="96053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911D9077-017F-49CC-AA7F-549F99B7E91F}"/>
                  </a:ext>
                </a:extLst>
              </p:cNvPr>
              <p:cNvGrpSpPr/>
              <p:nvPr/>
            </p:nvGrpSpPr>
            <p:grpSpPr>
              <a:xfrm>
                <a:off x="6912353" y="2966394"/>
                <a:ext cx="842132" cy="694047"/>
                <a:chOff x="2690069" y="1725620"/>
                <a:chExt cx="842132" cy="694047"/>
              </a:xfrm>
            </p:grpSpPr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738196A2-7C12-4D7A-BDC6-80F263E86FB6}"/>
                    </a:ext>
                  </a:extLst>
                </p:cNvPr>
                <p:cNvSpPr/>
                <p:nvPr/>
              </p:nvSpPr>
              <p:spPr>
                <a:xfrm>
                  <a:off x="3012075" y="1725620"/>
                  <a:ext cx="198120" cy="19812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</a:ln>
                <a:effectLst>
                  <a:outerShdw blurRad="1524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dirty="0"/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1866348E-15E7-459D-8536-5361ED03166A}"/>
                    </a:ext>
                  </a:extLst>
                </p:cNvPr>
                <p:cNvSpPr txBox="1"/>
                <p:nvPr/>
              </p:nvSpPr>
              <p:spPr>
                <a:xfrm flipH="1" flipV="1">
                  <a:off x="2690069" y="1958002"/>
                  <a:ext cx="84213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anose="020F0502020204030204" pitchFamily="34" charset="0"/>
                    </a:defRPr>
                  </a:lvl1pPr>
                </a:lstStyle>
                <a:p>
                  <a:pPr algn="ctr"/>
                  <a:r>
                    <a:rPr lang="en-US" dirty="0">
                      <a:latin typeface="+mj-lt"/>
                    </a:rPr>
                    <a:t>Plant types</a:t>
                  </a:r>
                  <a:endParaRPr lang="id-ID" dirty="0">
                    <a:latin typeface="+mj-lt"/>
                  </a:endParaRPr>
                </a:p>
              </p:txBody>
            </p: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76546481-BD73-455A-BF9D-BF44F272196F}"/>
                  </a:ext>
                </a:extLst>
              </p:cNvPr>
              <p:cNvGrpSpPr/>
              <p:nvPr/>
            </p:nvGrpSpPr>
            <p:grpSpPr>
              <a:xfrm>
                <a:off x="7607700" y="2966394"/>
                <a:ext cx="842132" cy="694047"/>
                <a:chOff x="2690069" y="1725620"/>
                <a:chExt cx="842132" cy="694047"/>
              </a:xfrm>
            </p:grpSpPr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16E72B59-E8EE-4EA7-80C2-A79588DBD63C}"/>
                    </a:ext>
                  </a:extLst>
                </p:cNvPr>
                <p:cNvSpPr/>
                <p:nvPr/>
              </p:nvSpPr>
              <p:spPr>
                <a:xfrm>
                  <a:off x="3012075" y="1725620"/>
                  <a:ext cx="198120" cy="19812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</a:ln>
                <a:effectLst>
                  <a:outerShdw blurRad="1524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dirty="0"/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5AE2ACC7-EADE-4914-B351-71A0166EDF25}"/>
                    </a:ext>
                  </a:extLst>
                </p:cNvPr>
                <p:cNvSpPr txBox="1"/>
                <p:nvPr/>
              </p:nvSpPr>
              <p:spPr>
                <a:xfrm flipH="1" flipV="1">
                  <a:off x="2690069" y="1958002"/>
                  <a:ext cx="84213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anose="020F0502020204030204" pitchFamily="34" charset="0"/>
                    </a:defRPr>
                  </a:lvl1pPr>
                </a:lstStyle>
                <a:p>
                  <a:pPr algn="ctr"/>
                  <a:r>
                    <a:rPr lang="en-US" dirty="0">
                      <a:latin typeface="+mj-lt"/>
                    </a:rPr>
                    <a:t>Team </a:t>
                  </a:r>
                  <a:r>
                    <a:rPr lang="en-US" dirty="0" err="1">
                      <a:latin typeface="+mj-lt"/>
                    </a:rPr>
                    <a:t>eNPS</a:t>
                  </a:r>
                  <a:endParaRPr lang="id-ID" dirty="0">
                    <a:latin typeface="+mj-lt"/>
                  </a:endParaRPr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14A63A5C-0667-4035-A1D8-FCCF261EEBDC}"/>
                  </a:ext>
                </a:extLst>
              </p:cNvPr>
              <p:cNvGrpSpPr/>
              <p:nvPr/>
            </p:nvGrpSpPr>
            <p:grpSpPr>
              <a:xfrm>
                <a:off x="8232234" y="2966394"/>
                <a:ext cx="929241" cy="694047"/>
                <a:chOff x="2630543" y="1725620"/>
                <a:chExt cx="929241" cy="694047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572A96AB-34CC-4530-A19C-9601DCC7A6E3}"/>
                    </a:ext>
                  </a:extLst>
                </p:cNvPr>
                <p:cNvSpPr/>
                <p:nvPr/>
              </p:nvSpPr>
              <p:spPr>
                <a:xfrm>
                  <a:off x="3012075" y="1725620"/>
                  <a:ext cx="198120" cy="19812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</a:ln>
                <a:effectLst>
                  <a:outerShdw blurRad="1524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dirty="0"/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EC5DDE8F-C0C0-463E-A8B0-3A6B0F8C7613}"/>
                    </a:ext>
                  </a:extLst>
                </p:cNvPr>
                <p:cNvSpPr txBox="1"/>
                <p:nvPr/>
              </p:nvSpPr>
              <p:spPr>
                <a:xfrm flipH="1" flipV="1">
                  <a:off x="2630543" y="1958002"/>
                  <a:ext cx="92924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anose="020F0502020204030204" pitchFamily="34" charset="0"/>
                    </a:defRPr>
                  </a:lvl1pPr>
                </a:lstStyle>
                <a:p>
                  <a:pPr algn="ctr"/>
                  <a:r>
                    <a:rPr lang="en-US" dirty="0">
                      <a:latin typeface="+mj-lt"/>
                    </a:rPr>
                    <a:t>Exploratory delays</a:t>
                  </a:r>
                  <a:endParaRPr lang="id-ID" dirty="0">
                    <a:latin typeface="+mj-lt"/>
                  </a:endParaRPr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0EE29D3F-08A6-41D8-B72B-494A3BFE9DE2}"/>
                  </a:ext>
                </a:extLst>
              </p:cNvPr>
              <p:cNvGrpSpPr/>
              <p:nvPr/>
            </p:nvGrpSpPr>
            <p:grpSpPr>
              <a:xfrm>
                <a:off x="8850340" y="2699911"/>
                <a:ext cx="842132" cy="694047"/>
                <a:chOff x="2690069" y="1725620"/>
                <a:chExt cx="842132" cy="694047"/>
              </a:xfrm>
            </p:grpSpPr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5281D643-8595-45D1-BC40-DFB5A5A6DBF7}"/>
                    </a:ext>
                  </a:extLst>
                </p:cNvPr>
                <p:cNvSpPr/>
                <p:nvPr/>
              </p:nvSpPr>
              <p:spPr>
                <a:xfrm>
                  <a:off x="3012075" y="1725620"/>
                  <a:ext cx="198120" cy="19812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</a:ln>
                <a:effectLst>
                  <a:outerShdw blurRad="1524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dirty="0"/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A509E8E8-5E5C-45A4-AAFA-BD8BB21F4586}"/>
                    </a:ext>
                  </a:extLst>
                </p:cNvPr>
                <p:cNvSpPr txBox="1"/>
                <p:nvPr/>
              </p:nvSpPr>
              <p:spPr>
                <a:xfrm flipH="1" flipV="1">
                  <a:off x="2690069" y="2142668"/>
                  <a:ext cx="8421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anose="020F0502020204030204" pitchFamily="34" charset="0"/>
                    </a:defRPr>
                  </a:lvl1pPr>
                </a:lstStyle>
                <a:p>
                  <a:pPr algn="ctr"/>
                  <a:r>
                    <a:rPr lang="en-US" dirty="0">
                      <a:latin typeface="+mj-lt"/>
                    </a:rPr>
                    <a:t>PDCA</a:t>
                  </a:r>
                  <a:endParaRPr lang="id-ID" dirty="0">
                    <a:latin typeface="+mj-lt"/>
                  </a:endParaRPr>
                </a:p>
              </p:txBody>
            </p:sp>
          </p:grp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6CF45906-9692-4947-8F55-B5854D3A54A4}"/>
                </a:ext>
              </a:extLst>
            </p:cNvPr>
            <p:cNvGrpSpPr/>
            <p:nvPr/>
          </p:nvGrpSpPr>
          <p:grpSpPr>
            <a:xfrm flipH="1" flipV="1">
              <a:off x="3048998" y="3827951"/>
              <a:ext cx="2221539" cy="694047"/>
              <a:chOff x="6912353" y="2966394"/>
              <a:chExt cx="2221539" cy="694047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AB9A1893-0FAB-4862-8155-031C94B8375A}"/>
                  </a:ext>
                </a:extLst>
              </p:cNvPr>
              <p:cNvGrpSpPr/>
              <p:nvPr/>
            </p:nvGrpSpPr>
            <p:grpSpPr>
              <a:xfrm>
                <a:off x="6912353" y="2966394"/>
                <a:ext cx="842132" cy="694047"/>
                <a:chOff x="2690069" y="1725620"/>
                <a:chExt cx="842132" cy="694047"/>
              </a:xfrm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43B5ED60-8389-484E-B9BF-DE591164D694}"/>
                    </a:ext>
                  </a:extLst>
                </p:cNvPr>
                <p:cNvSpPr/>
                <p:nvPr/>
              </p:nvSpPr>
              <p:spPr>
                <a:xfrm>
                  <a:off x="3012075" y="1725620"/>
                  <a:ext cx="198120" cy="19812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</a:ln>
                <a:effectLst>
                  <a:outerShdw blurRad="1524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dirty="0"/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39E74E2D-87AC-4F8A-ABBD-A016B14986C2}"/>
                    </a:ext>
                  </a:extLst>
                </p:cNvPr>
                <p:cNvSpPr txBox="1"/>
                <p:nvPr/>
              </p:nvSpPr>
              <p:spPr>
                <a:xfrm flipH="1" flipV="1">
                  <a:off x="2690069" y="2142668"/>
                  <a:ext cx="84213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anose="020F0502020204030204" pitchFamily="34" charset="0"/>
                    </a:defRPr>
                  </a:lvl1pPr>
                </a:lstStyle>
                <a:p>
                  <a:pPr algn="ctr"/>
                  <a:r>
                    <a:rPr lang="en-US" dirty="0">
                      <a:latin typeface="+mj-lt"/>
                    </a:rPr>
                    <a:t>Top 5</a:t>
                  </a:r>
                  <a:endParaRPr lang="id-ID" dirty="0">
                    <a:latin typeface="+mj-lt"/>
                  </a:endParaRPr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F0B39D56-CD7A-43FC-8ADE-C111F29CFCED}"/>
                  </a:ext>
                </a:extLst>
              </p:cNvPr>
              <p:cNvGrpSpPr/>
              <p:nvPr/>
            </p:nvGrpSpPr>
            <p:grpSpPr>
              <a:xfrm>
                <a:off x="7607700" y="2966394"/>
                <a:ext cx="842132" cy="694047"/>
                <a:chOff x="2690069" y="1725620"/>
                <a:chExt cx="842132" cy="694047"/>
              </a:xfrm>
            </p:grpSpPr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2849709A-42AE-4B3F-93F0-1FFFAC61A302}"/>
                    </a:ext>
                  </a:extLst>
                </p:cNvPr>
                <p:cNvSpPr/>
                <p:nvPr/>
              </p:nvSpPr>
              <p:spPr>
                <a:xfrm>
                  <a:off x="3012075" y="1725620"/>
                  <a:ext cx="198120" cy="19812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</a:ln>
                <a:effectLst>
                  <a:outerShdw blurRad="1524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dirty="0"/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A91CB7D-A475-406F-AFA9-3E252CB9925A}"/>
                    </a:ext>
                  </a:extLst>
                </p:cNvPr>
                <p:cNvSpPr txBox="1"/>
                <p:nvPr/>
              </p:nvSpPr>
              <p:spPr>
                <a:xfrm flipH="1" flipV="1">
                  <a:off x="2690069" y="1958002"/>
                  <a:ext cx="84213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anose="020F0502020204030204" pitchFamily="34" charset="0"/>
                    </a:defRPr>
                  </a:lvl1pPr>
                </a:lstStyle>
                <a:p>
                  <a:pPr algn="ctr"/>
                  <a:r>
                    <a:rPr lang="en-US" dirty="0">
                      <a:latin typeface="+mj-lt"/>
                    </a:rPr>
                    <a:t>Design brief</a:t>
                  </a:r>
                  <a:endParaRPr lang="id-ID" dirty="0">
                    <a:latin typeface="+mj-lt"/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E468D694-3ED7-45DD-9EE0-60FF424775F5}"/>
                  </a:ext>
                </a:extLst>
              </p:cNvPr>
              <p:cNvGrpSpPr/>
              <p:nvPr/>
            </p:nvGrpSpPr>
            <p:grpSpPr>
              <a:xfrm>
                <a:off x="8291760" y="2966394"/>
                <a:ext cx="842132" cy="694047"/>
                <a:chOff x="2690069" y="1725620"/>
                <a:chExt cx="842132" cy="694047"/>
              </a:xfrm>
            </p:grpSpPr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5B157F1A-ED79-41AC-A697-1421F6EFE808}"/>
                    </a:ext>
                  </a:extLst>
                </p:cNvPr>
                <p:cNvSpPr/>
                <p:nvPr/>
              </p:nvSpPr>
              <p:spPr>
                <a:xfrm>
                  <a:off x="3012075" y="1725620"/>
                  <a:ext cx="198120" cy="19812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</a:ln>
                <a:effectLst>
                  <a:outerShdw blurRad="1524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dirty="0"/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1C4C5E6-AAF4-48F7-8C6E-B9CA151C3E80}"/>
                    </a:ext>
                  </a:extLst>
                </p:cNvPr>
                <p:cNvSpPr txBox="1"/>
                <p:nvPr/>
              </p:nvSpPr>
              <p:spPr>
                <a:xfrm flipH="1" flipV="1">
                  <a:off x="2690069" y="1958002"/>
                  <a:ext cx="84213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anose="020F0502020204030204" pitchFamily="34" charset="0"/>
                    </a:defRPr>
                  </a:lvl1pPr>
                </a:lstStyle>
                <a:p>
                  <a:pPr algn="ctr"/>
                  <a:r>
                    <a:rPr lang="en-US" dirty="0">
                      <a:latin typeface="+mj-lt"/>
                    </a:rPr>
                    <a:t>Focal question</a:t>
                  </a:r>
                  <a:endParaRPr lang="id-ID" dirty="0">
                    <a:latin typeface="+mj-lt"/>
                  </a:endParaRPr>
                </a:p>
              </p:txBody>
            </p:sp>
          </p:grp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E1128D5-FECE-449C-BB11-F76186237332}"/>
              </a:ext>
            </a:extLst>
          </p:cNvPr>
          <p:cNvGrpSpPr/>
          <p:nvPr/>
        </p:nvGrpSpPr>
        <p:grpSpPr>
          <a:xfrm>
            <a:off x="9605783" y="1284888"/>
            <a:ext cx="2143393" cy="713846"/>
            <a:chOff x="4779265" y="1785744"/>
            <a:chExt cx="2143393" cy="713846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A7F84FC-B47A-4C0C-83F4-ED07877B598D}"/>
                </a:ext>
              </a:extLst>
            </p:cNvPr>
            <p:cNvGrpSpPr/>
            <p:nvPr/>
          </p:nvGrpSpPr>
          <p:grpSpPr>
            <a:xfrm>
              <a:off x="4779265" y="1785744"/>
              <a:ext cx="2143393" cy="713846"/>
              <a:chOff x="6870785" y="1372657"/>
              <a:chExt cx="3518209" cy="1171720"/>
            </a:xfrm>
          </p:grpSpPr>
          <p:sp>
            <p:nvSpPr>
              <p:cNvPr id="170" name="Rounded Rectangle 10">
                <a:extLst>
                  <a:ext uri="{FF2B5EF4-FFF2-40B4-BE49-F238E27FC236}">
                    <a16:creationId xmlns:a16="http://schemas.microsoft.com/office/drawing/2014/main" id="{0ECB4C43-BC90-4C0B-8E27-CE7675900345}"/>
                  </a:ext>
                </a:extLst>
              </p:cNvPr>
              <p:cNvSpPr/>
              <p:nvPr/>
            </p:nvSpPr>
            <p:spPr>
              <a:xfrm>
                <a:off x="6870785" y="1372657"/>
                <a:ext cx="3518209" cy="117172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444500" dist="165100" dir="5400000" algn="t" rotWithShape="0">
                  <a:schemeClr val="accent2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Rounded Rectangle 19">
                <a:extLst>
                  <a:ext uri="{FF2B5EF4-FFF2-40B4-BE49-F238E27FC236}">
                    <a16:creationId xmlns:a16="http://schemas.microsoft.com/office/drawing/2014/main" id="{FD647D7E-0F91-4908-8877-4F1A012C0F65}"/>
                  </a:ext>
                </a:extLst>
              </p:cNvPr>
              <p:cNvSpPr/>
              <p:nvPr/>
            </p:nvSpPr>
            <p:spPr>
              <a:xfrm>
                <a:off x="7040925" y="1500566"/>
                <a:ext cx="893034" cy="915902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Text Placeholder 2">
                <a:extLst>
                  <a:ext uri="{FF2B5EF4-FFF2-40B4-BE49-F238E27FC236}">
                    <a16:creationId xmlns:a16="http://schemas.microsoft.com/office/drawing/2014/main" id="{362BC038-4112-4C6F-8700-BAE99F5903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71026" y="1545807"/>
                <a:ext cx="2223828" cy="757785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Prince 2/Waterfall</a:t>
                </a:r>
              </a:p>
            </p:txBody>
          </p:sp>
        </p:grpSp>
        <p:sp>
          <p:nvSpPr>
            <p:cNvPr id="169" name="AutoShape 38">
              <a:extLst>
                <a:ext uri="{FF2B5EF4-FFF2-40B4-BE49-F238E27FC236}">
                  <a16:creationId xmlns:a16="http://schemas.microsoft.com/office/drawing/2014/main" id="{C6998AF8-A946-4947-877B-CB759C9C022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026721" y="1998041"/>
              <a:ext cx="257327" cy="25842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2" y="2850"/>
                  </a:moveTo>
                  <a:cubicBezTo>
                    <a:pt x="18363" y="3806"/>
                    <a:pt x="19524" y="5033"/>
                    <a:pt x="20354" y="6530"/>
                  </a:cubicBezTo>
                  <a:cubicBezTo>
                    <a:pt x="21184" y="8031"/>
                    <a:pt x="21599" y="9635"/>
                    <a:pt x="21599" y="11342"/>
                  </a:cubicBezTo>
                  <a:cubicBezTo>
                    <a:pt x="21599" y="12759"/>
                    <a:pt x="21318" y="14087"/>
                    <a:pt x="20754" y="15328"/>
                  </a:cubicBezTo>
                  <a:cubicBezTo>
                    <a:pt x="20184" y="16569"/>
                    <a:pt x="19415" y="17654"/>
                    <a:pt x="18433" y="18587"/>
                  </a:cubicBezTo>
                  <a:cubicBezTo>
                    <a:pt x="17451" y="19520"/>
                    <a:pt x="16300" y="20255"/>
                    <a:pt x="14984" y="20793"/>
                  </a:cubicBezTo>
                  <a:cubicBezTo>
                    <a:pt x="13669" y="21332"/>
                    <a:pt x="12269" y="21599"/>
                    <a:pt x="10775" y="21599"/>
                  </a:cubicBezTo>
                  <a:cubicBezTo>
                    <a:pt x="9287" y="21599"/>
                    <a:pt x="7890" y="21332"/>
                    <a:pt x="6584" y="20793"/>
                  </a:cubicBezTo>
                  <a:cubicBezTo>
                    <a:pt x="5278" y="20255"/>
                    <a:pt x="4136" y="19520"/>
                    <a:pt x="3160" y="18587"/>
                  </a:cubicBezTo>
                  <a:cubicBezTo>
                    <a:pt x="2184" y="17654"/>
                    <a:pt x="1412" y="16569"/>
                    <a:pt x="845" y="15328"/>
                  </a:cubicBezTo>
                  <a:cubicBezTo>
                    <a:pt x="278" y="14087"/>
                    <a:pt x="0" y="12759"/>
                    <a:pt x="0" y="11342"/>
                  </a:cubicBezTo>
                  <a:cubicBezTo>
                    <a:pt x="0" y="9635"/>
                    <a:pt x="415" y="8031"/>
                    <a:pt x="1245" y="6530"/>
                  </a:cubicBezTo>
                  <a:cubicBezTo>
                    <a:pt x="2075" y="5033"/>
                    <a:pt x="3236" y="3806"/>
                    <a:pt x="4724" y="2850"/>
                  </a:cubicBezTo>
                  <a:cubicBezTo>
                    <a:pt x="4839" y="2761"/>
                    <a:pt x="4975" y="2732"/>
                    <a:pt x="5130" y="2770"/>
                  </a:cubicBezTo>
                  <a:cubicBezTo>
                    <a:pt x="5306" y="2804"/>
                    <a:pt x="5430" y="2879"/>
                    <a:pt x="5493" y="2989"/>
                  </a:cubicBezTo>
                  <a:lnTo>
                    <a:pt x="6800" y="4797"/>
                  </a:lnTo>
                  <a:cubicBezTo>
                    <a:pt x="6896" y="4906"/>
                    <a:pt x="6927" y="5033"/>
                    <a:pt x="6887" y="5174"/>
                  </a:cubicBezTo>
                  <a:cubicBezTo>
                    <a:pt x="6848" y="5318"/>
                    <a:pt x="6769" y="5436"/>
                    <a:pt x="6654" y="5525"/>
                  </a:cubicBezTo>
                  <a:cubicBezTo>
                    <a:pt x="5630" y="6185"/>
                    <a:pt x="4833" y="7026"/>
                    <a:pt x="4269" y="8042"/>
                  </a:cubicBezTo>
                  <a:cubicBezTo>
                    <a:pt x="3703" y="9056"/>
                    <a:pt x="3421" y="10156"/>
                    <a:pt x="3421" y="11342"/>
                  </a:cubicBezTo>
                  <a:cubicBezTo>
                    <a:pt x="3421" y="12298"/>
                    <a:pt x="3612" y="13208"/>
                    <a:pt x="3993" y="14066"/>
                  </a:cubicBezTo>
                  <a:cubicBezTo>
                    <a:pt x="4375" y="14925"/>
                    <a:pt x="4900" y="15667"/>
                    <a:pt x="5569" y="16298"/>
                  </a:cubicBezTo>
                  <a:cubicBezTo>
                    <a:pt x="6236" y="16929"/>
                    <a:pt x="7021" y="17430"/>
                    <a:pt x="7918" y="17796"/>
                  </a:cubicBezTo>
                  <a:cubicBezTo>
                    <a:pt x="8815" y="18161"/>
                    <a:pt x="9769" y="18346"/>
                    <a:pt x="10772" y="18346"/>
                  </a:cubicBezTo>
                  <a:cubicBezTo>
                    <a:pt x="11778" y="18346"/>
                    <a:pt x="12733" y="18161"/>
                    <a:pt x="13639" y="17796"/>
                  </a:cubicBezTo>
                  <a:cubicBezTo>
                    <a:pt x="14542" y="17430"/>
                    <a:pt x="15333" y="16929"/>
                    <a:pt x="16009" y="16298"/>
                  </a:cubicBezTo>
                  <a:cubicBezTo>
                    <a:pt x="16684" y="15668"/>
                    <a:pt x="17215" y="14927"/>
                    <a:pt x="17596" y="14075"/>
                  </a:cubicBezTo>
                  <a:cubicBezTo>
                    <a:pt x="17978" y="13220"/>
                    <a:pt x="18169" y="12307"/>
                    <a:pt x="18169" y="11342"/>
                  </a:cubicBezTo>
                  <a:cubicBezTo>
                    <a:pt x="18169" y="10156"/>
                    <a:pt x="17881" y="9056"/>
                    <a:pt x="17312" y="8042"/>
                  </a:cubicBezTo>
                  <a:cubicBezTo>
                    <a:pt x="16742" y="7023"/>
                    <a:pt x="15951" y="6185"/>
                    <a:pt x="14933" y="5525"/>
                  </a:cubicBezTo>
                  <a:cubicBezTo>
                    <a:pt x="14800" y="5436"/>
                    <a:pt x="14721" y="5324"/>
                    <a:pt x="14703" y="5197"/>
                  </a:cubicBezTo>
                  <a:cubicBezTo>
                    <a:pt x="14663" y="5050"/>
                    <a:pt x="14693" y="4915"/>
                    <a:pt x="14787" y="4797"/>
                  </a:cubicBezTo>
                  <a:lnTo>
                    <a:pt x="16066" y="2989"/>
                  </a:lnTo>
                  <a:cubicBezTo>
                    <a:pt x="16160" y="2879"/>
                    <a:pt x="16284" y="2810"/>
                    <a:pt x="16436" y="2784"/>
                  </a:cubicBezTo>
                  <a:cubicBezTo>
                    <a:pt x="16593" y="2755"/>
                    <a:pt x="16739" y="2778"/>
                    <a:pt x="16872" y="2850"/>
                  </a:cubicBezTo>
                  <a:moveTo>
                    <a:pt x="9663" y="10778"/>
                  </a:moveTo>
                  <a:cubicBezTo>
                    <a:pt x="9509" y="10778"/>
                    <a:pt x="9375" y="10726"/>
                    <a:pt x="9263" y="10625"/>
                  </a:cubicBezTo>
                  <a:cubicBezTo>
                    <a:pt x="9154" y="10524"/>
                    <a:pt x="9096" y="10398"/>
                    <a:pt x="9096" y="10239"/>
                  </a:cubicBezTo>
                  <a:lnTo>
                    <a:pt x="9096" y="535"/>
                  </a:lnTo>
                  <a:cubicBezTo>
                    <a:pt x="9096" y="388"/>
                    <a:pt x="9151" y="264"/>
                    <a:pt x="9257" y="158"/>
                  </a:cubicBezTo>
                  <a:cubicBezTo>
                    <a:pt x="9363" y="48"/>
                    <a:pt x="9496" y="0"/>
                    <a:pt x="9663" y="0"/>
                  </a:cubicBezTo>
                  <a:lnTo>
                    <a:pt x="11942" y="0"/>
                  </a:lnTo>
                  <a:cubicBezTo>
                    <a:pt x="12096" y="0"/>
                    <a:pt x="12230" y="48"/>
                    <a:pt x="12339" y="158"/>
                  </a:cubicBezTo>
                  <a:cubicBezTo>
                    <a:pt x="12451" y="264"/>
                    <a:pt x="12509" y="388"/>
                    <a:pt x="12509" y="535"/>
                  </a:cubicBezTo>
                  <a:lnTo>
                    <a:pt x="12509" y="10239"/>
                  </a:lnTo>
                  <a:cubicBezTo>
                    <a:pt x="12509" y="10386"/>
                    <a:pt x="12454" y="10513"/>
                    <a:pt x="12348" y="10620"/>
                  </a:cubicBezTo>
                  <a:cubicBezTo>
                    <a:pt x="12242" y="10723"/>
                    <a:pt x="12106" y="10778"/>
                    <a:pt x="11942" y="10778"/>
                  </a:cubicBezTo>
                  <a:lnTo>
                    <a:pt x="9663" y="107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01578" tIns="101578" rIns="101578" bIns="101578" anchor="ctr"/>
            <a:lstStyle/>
            <a:p>
              <a:pPr defTabSz="914013">
                <a:defRPr/>
              </a:pPr>
              <a:endParaRPr lang="es-ES" sz="66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9BDDAAE-02FB-4C48-8BBD-723823E20A8F}"/>
              </a:ext>
            </a:extLst>
          </p:cNvPr>
          <p:cNvGrpSpPr/>
          <p:nvPr/>
        </p:nvGrpSpPr>
        <p:grpSpPr>
          <a:xfrm flipH="1">
            <a:off x="537115" y="1284888"/>
            <a:ext cx="2143393" cy="713846"/>
            <a:chOff x="6870785" y="1372657"/>
            <a:chExt cx="3518209" cy="1171720"/>
          </a:xfrm>
        </p:grpSpPr>
        <p:sp>
          <p:nvSpPr>
            <p:cNvPr id="178" name="Rounded Rectangle 10">
              <a:extLst>
                <a:ext uri="{FF2B5EF4-FFF2-40B4-BE49-F238E27FC236}">
                  <a16:creationId xmlns:a16="http://schemas.microsoft.com/office/drawing/2014/main" id="{8E4C7291-BE3F-4840-A774-6A99892CBA0F}"/>
                </a:ext>
              </a:extLst>
            </p:cNvPr>
            <p:cNvSpPr/>
            <p:nvPr/>
          </p:nvSpPr>
          <p:spPr>
            <a:xfrm>
              <a:off x="6870785" y="1372657"/>
              <a:ext cx="3518209" cy="117172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>
              <a:outerShdw blurRad="444500" dist="165100" dir="5400000" algn="t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Rounded Rectangle 19">
              <a:extLst>
                <a:ext uri="{FF2B5EF4-FFF2-40B4-BE49-F238E27FC236}">
                  <a16:creationId xmlns:a16="http://schemas.microsoft.com/office/drawing/2014/main" id="{05790247-314B-442D-BDC0-AB8C11308EA1}"/>
                </a:ext>
              </a:extLst>
            </p:cNvPr>
            <p:cNvSpPr/>
            <p:nvPr/>
          </p:nvSpPr>
          <p:spPr>
            <a:xfrm>
              <a:off x="7040925" y="1500566"/>
              <a:ext cx="893034" cy="915902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0" name="Text Placeholder 2">
              <a:extLst>
                <a:ext uri="{FF2B5EF4-FFF2-40B4-BE49-F238E27FC236}">
                  <a16:creationId xmlns:a16="http://schemas.microsoft.com/office/drawing/2014/main" id="{32597037-EABB-43D4-A775-9EFFF88925BC}"/>
                </a:ext>
              </a:extLst>
            </p:cNvPr>
            <p:cNvSpPr txBox="1">
              <a:spLocks/>
            </p:cNvSpPr>
            <p:nvPr/>
          </p:nvSpPr>
          <p:spPr>
            <a:xfrm>
              <a:off x="8071026" y="1545807"/>
              <a:ext cx="2223828" cy="75778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Scaled Agile Framework</a:t>
              </a:r>
            </a:p>
          </p:txBody>
        </p:sp>
        <p:sp>
          <p:nvSpPr>
            <p:cNvPr id="226" name="Text Placeholder 2">
              <a:extLst>
                <a:ext uri="{FF2B5EF4-FFF2-40B4-BE49-F238E27FC236}">
                  <a16:creationId xmlns:a16="http://schemas.microsoft.com/office/drawing/2014/main" id="{54BA2957-D93C-446E-980E-61AEFDD978C2}"/>
                </a:ext>
              </a:extLst>
            </p:cNvPr>
            <p:cNvSpPr txBox="1">
              <a:spLocks/>
            </p:cNvSpPr>
            <p:nvPr/>
          </p:nvSpPr>
          <p:spPr>
            <a:xfrm>
              <a:off x="7146061" y="1653141"/>
              <a:ext cx="746710" cy="55570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id-ID" sz="16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01</a:t>
              </a:r>
              <a:endParaRPr lang="en-US" sz="16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F413FCD-58F3-40CD-A91C-C8C2C8FD4F2D}"/>
              </a:ext>
            </a:extLst>
          </p:cNvPr>
          <p:cNvGrpSpPr/>
          <p:nvPr/>
        </p:nvGrpSpPr>
        <p:grpSpPr>
          <a:xfrm>
            <a:off x="10025202" y="2364769"/>
            <a:ext cx="897234" cy="866143"/>
            <a:chOff x="634072" y="4150830"/>
            <a:chExt cx="1099475" cy="1061376"/>
          </a:xfrm>
        </p:grpSpPr>
        <p:sp>
          <p:nvSpPr>
            <p:cNvPr id="184" name="Rounded Rectangle 98">
              <a:extLst>
                <a:ext uri="{FF2B5EF4-FFF2-40B4-BE49-F238E27FC236}">
                  <a16:creationId xmlns:a16="http://schemas.microsoft.com/office/drawing/2014/main" id="{3D896365-465F-4E87-A615-391B8EE50B60}"/>
                </a:ext>
              </a:extLst>
            </p:cNvPr>
            <p:cNvSpPr/>
            <p:nvPr/>
          </p:nvSpPr>
          <p:spPr>
            <a:xfrm>
              <a:off x="634072" y="4150830"/>
              <a:ext cx="1061376" cy="1061376"/>
            </a:xfrm>
            <a:prstGeom prst="roundRect">
              <a:avLst>
                <a:gd name="adj" fmla="val 3473"/>
              </a:avLst>
            </a:prstGeom>
            <a:solidFill>
              <a:schemeClr val="accent3"/>
            </a:solidFill>
            <a:ln>
              <a:noFill/>
            </a:ln>
            <a:effectLst>
              <a:outerShdw blurRad="457200" dist="254000" dir="5400000" sx="90000" sy="9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5" name="Text Placeholder 2">
              <a:extLst>
                <a:ext uri="{FF2B5EF4-FFF2-40B4-BE49-F238E27FC236}">
                  <a16:creationId xmlns:a16="http://schemas.microsoft.com/office/drawing/2014/main" id="{45B1226C-1B9C-4362-AA00-3E8FF169FBB4}"/>
                </a:ext>
              </a:extLst>
            </p:cNvPr>
            <p:cNvSpPr txBox="1">
              <a:spLocks/>
            </p:cNvSpPr>
            <p:nvPr/>
          </p:nvSpPr>
          <p:spPr>
            <a:xfrm>
              <a:off x="672174" y="4455227"/>
              <a:ext cx="1061373" cy="452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Scrum</a:t>
              </a:r>
              <a:endParaRPr lang="en-US" sz="1800" b="1" baseline="30000" dirty="0">
                <a:solidFill>
                  <a:schemeClr val="bg1"/>
                </a:solidFill>
                <a:latin typeface="Lato Light" panose="020F03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4DDB38C-2386-4DA1-ADEA-F5D2E6E17E8B}"/>
              </a:ext>
            </a:extLst>
          </p:cNvPr>
          <p:cNvGrpSpPr/>
          <p:nvPr/>
        </p:nvGrpSpPr>
        <p:grpSpPr>
          <a:xfrm>
            <a:off x="9657071" y="3647809"/>
            <a:ext cx="1515830" cy="993840"/>
            <a:chOff x="2831082" y="4355955"/>
            <a:chExt cx="1599742" cy="993840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18DD046D-F37A-420B-B685-7159A0F439D0}"/>
                </a:ext>
              </a:extLst>
            </p:cNvPr>
            <p:cNvGrpSpPr/>
            <p:nvPr/>
          </p:nvGrpSpPr>
          <p:grpSpPr>
            <a:xfrm>
              <a:off x="2897188" y="4355955"/>
              <a:ext cx="1533635" cy="904546"/>
              <a:chOff x="1652230" y="3404483"/>
              <a:chExt cx="898421" cy="666750"/>
            </a:xfrm>
            <a:gradFill flip="none" rotWithShape="1">
              <a:gsLst>
                <a:gs pos="0">
                  <a:schemeClr val="accent5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grpSpPr>
          <p:sp>
            <p:nvSpPr>
              <p:cNvPr id="198" name="Rectangle: Top Corners Rounded 41">
                <a:extLst>
                  <a:ext uri="{FF2B5EF4-FFF2-40B4-BE49-F238E27FC236}">
                    <a16:creationId xmlns:a16="http://schemas.microsoft.com/office/drawing/2014/main" id="{06E0205B-FAD6-4851-9A57-31B9EA84D201}"/>
                  </a:ext>
                </a:extLst>
              </p:cNvPr>
              <p:cNvSpPr/>
              <p:nvPr/>
            </p:nvSpPr>
            <p:spPr>
              <a:xfrm>
                <a:off x="1652230" y="3662721"/>
                <a:ext cx="79375" cy="408512"/>
              </a:xfrm>
              <a:prstGeom prst="round2Same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9" name="Rectangle: Top Corners Rounded 42">
                <a:extLst>
                  <a:ext uri="{FF2B5EF4-FFF2-40B4-BE49-F238E27FC236}">
                    <a16:creationId xmlns:a16="http://schemas.microsoft.com/office/drawing/2014/main" id="{D0DB998D-C6DF-4DC9-BE9E-75912E4EB479}"/>
                  </a:ext>
                </a:extLst>
              </p:cNvPr>
              <p:cNvSpPr/>
              <p:nvPr/>
            </p:nvSpPr>
            <p:spPr>
              <a:xfrm>
                <a:off x="1786809" y="3484013"/>
                <a:ext cx="79375" cy="587220"/>
              </a:xfrm>
              <a:prstGeom prst="round2Same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0" name="Rectangle: Top Corners Rounded 43">
                <a:extLst>
                  <a:ext uri="{FF2B5EF4-FFF2-40B4-BE49-F238E27FC236}">
                    <a16:creationId xmlns:a16="http://schemas.microsoft.com/office/drawing/2014/main" id="{DA3D2FE4-8B77-47B0-8DA7-C9263C489734}"/>
                  </a:ext>
                </a:extLst>
              </p:cNvPr>
              <p:cNvSpPr/>
              <p:nvPr/>
            </p:nvSpPr>
            <p:spPr>
              <a:xfrm>
                <a:off x="1921388" y="3886893"/>
                <a:ext cx="79375" cy="18434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1" name="Rectangle: Top Corners Rounded 44">
                <a:extLst>
                  <a:ext uri="{FF2B5EF4-FFF2-40B4-BE49-F238E27FC236}">
                    <a16:creationId xmlns:a16="http://schemas.microsoft.com/office/drawing/2014/main" id="{6BD3D725-43D7-4E1D-9322-FA4C648A0C1A}"/>
                  </a:ext>
                </a:extLst>
              </p:cNvPr>
              <p:cNvSpPr/>
              <p:nvPr/>
            </p:nvSpPr>
            <p:spPr>
              <a:xfrm>
                <a:off x="2202118" y="3484013"/>
                <a:ext cx="79375" cy="587220"/>
              </a:xfrm>
              <a:prstGeom prst="round2Same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2" name="Rectangle: Top Corners Rounded 45">
                <a:extLst>
                  <a:ext uri="{FF2B5EF4-FFF2-40B4-BE49-F238E27FC236}">
                    <a16:creationId xmlns:a16="http://schemas.microsoft.com/office/drawing/2014/main" id="{6F470954-A265-465D-90B7-3ECBF9A7F6D5}"/>
                  </a:ext>
                </a:extLst>
              </p:cNvPr>
              <p:cNvSpPr/>
              <p:nvPr/>
            </p:nvSpPr>
            <p:spPr>
              <a:xfrm>
                <a:off x="2336697" y="3599403"/>
                <a:ext cx="79375" cy="471830"/>
              </a:xfrm>
              <a:prstGeom prst="round2Same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03" name="Rectangle: Top Corners Rounded 70">
                <a:extLst>
                  <a:ext uri="{FF2B5EF4-FFF2-40B4-BE49-F238E27FC236}">
                    <a16:creationId xmlns:a16="http://schemas.microsoft.com/office/drawing/2014/main" id="{3A51A68C-2F17-4715-8CD3-AFBC9D5266C4}"/>
                  </a:ext>
                </a:extLst>
              </p:cNvPr>
              <p:cNvSpPr/>
              <p:nvPr/>
            </p:nvSpPr>
            <p:spPr>
              <a:xfrm>
                <a:off x="2471276" y="3404483"/>
                <a:ext cx="79375" cy="666750"/>
              </a:xfrm>
              <a:prstGeom prst="round2Same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735092A3-A21F-4F2E-A298-A0423257AA61}"/>
                </a:ext>
              </a:extLst>
            </p:cNvPr>
            <p:cNvSpPr txBox="1"/>
            <p:nvPr/>
          </p:nvSpPr>
          <p:spPr>
            <a:xfrm>
              <a:off x="2831082" y="4888130"/>
              <a:ext cx="1599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Black" panose="020F0A02020204030203" pitchFamily="34" charset="0"/>
                </a:rPr>
                <a:t>Kaizen </a:t>
              </a:r>
            </a:p>
          </p:txBody>
        </p:sp>
      </p:grpSp>
      <p:sp>
        <p:nvSpPr>
          <p:cNvPr id="209" name="Rounded Rectangle 10">
            <a:extLst>
              <a:ext uri="{FF2B5EF4-FFF2-40B4-BE49-F238E27FC236}">
                <a16:creationId xmlns:a16="http://schemas.microsoft.com/office/drawing/2014/main" id="{2AA09FBE-36C9-4721-B677-59FEF7DC767C}"/>
              </a:ext>
            </a:extLst>
          </p:cNvPr>
          <p:cNvSpPr/>
          <p:nvPr/>
        </p:nvSpPr>
        <p:spPr>
          <a:xfrm>
            <a:off x="9668727" y="5740163"/>
            <a:ext cx="1594792" cy="41838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444500" dist="165100" dir="5400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Text Placeholder 2">
            <a:extLst>
              <a:ext uri="{FF2B5EF4-FFF2-40B4-BE49-F238E27FC236}">
                <a16:creationId xmlns:a16="http://schemas.microsoft.com/office/drawing/2014/main" id="{4B575BC5-ABBB-4567-9B55-C9D5B972F634}"/>
              </a:ext>
            </a:extLst>
          </p:cNvPr>
          <p:cNvSpPr txBox="1">
            <a:spLocks/>
          </p:cNvSpPr>
          <p:nvPr/>
        </p:nvSpPr>
        <p:spPr>
          <a:xfrm>
            <a:off x="9955039" y="5810855"/>
            <a:ext cx="1113567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Mikado 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12CC8734-5D2B-4591-A51D-8DFCF6BFEF13}"/>
              </a:ext>
            </a:extLst>
          </p:cNvPr>
          <p:cNvGrpSpPr/>
          <p:nvPr/>
        </p:nvGrpSpPr>
        <p:grpSpPr>
          <a:xfrm>
            <a:off x="422592" y="4284853"/>
            <a:ext cx="2721026" cy="713846"/>
            <a:chOff x="4576066" y="5115865"/>
            <a:chExt cx="2721026" cy="713846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9F9850B5-CDAB-4024-8B6C-1ABAF4EE2CC8}"/>
                </a:ext>
              </a:extLst>
            </p:cNvPr>
            <p:cNvGrpSpPr/>
            <p:nvPr/>
          </p:nvGrpSpPr>
          <p:grpSpPr>
            <a:xfrm>
              <a:off x="4576066" y="5115865"/>
              <a:ext cx="2721026" cy="713846"/>
              <a:chOff x="6870785" y="1372657"/>
              <a:chExt cx="4466347" cy="1171720"/>
            </a:xfrm>
          </p:grpSpPr>
          <p:sp>
            <p:nvSpPr>
              <p:cNvPr id="216" name="Rounded Rectangle 10">
                <a:extLst>
                  <a:ext uri="{FF2B5EF4-FFF2-40B4-BE49-F238E27FC236}">
                    <a16:creationId xmlns:a16="http://schemas.microsoft.com/office/drawing/2014/main" id="{EEA51C68-F54B-4F8D-BB16-22E938D4C1FA}"/>
                  </a:ext>
                </a:extLst>
              </p:cNvPr>
              <p:cNvSpPr/>
              <p:nvPr/>
            </p:nvSpPr>
            <p:spPr>
              <a:xfrm>
                <a:off x="6870785" y="1372657"/>
                <a:ext cx="4466347" cy="117172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444500" dist="165100" dir="5400000" algn="t" rotWithShape="0">
                  <a:schemeClr val="accent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ounded Rectangle 19">
                <a:extLst>
                  <a:ext uri="{FF2B5EF4-FFF2-40B4-BE49-F238E27FC236}">
                    <a16:creationId xmlns:a16="http://schemas.microsoft.com/office/drawing/2014/main" id="{7750C411-E1C1-4F08-BE30-BC7C05417301}"/>
                  </a:ext>
                </a:extLst>
              </p:cNvPr>
              <p:cNvSpPr/>
              <p:nvPr/>
            </p:nvSpPr>
            <p:spPr>
              <a:xfrm>
                <a:off x="7040925" y="1500566"/>
                <a:ext cx="893034" cy="915902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Text Placeholder 2">
                <a:extLst>
                  <a:ext uri="{FF2B5EF4-FFF2-40B4-BE49-F238E27FC236}">
                    <a16:creationId xmlns:a16="http://schemas.microsoft.com/office/drawing/2014/main" id="{88688D30-4644-480B-9F73-8C798E2C7E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5389" y="1657236"/>
                <a:ext cx="3118638" cy="454671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Design Thinking</a:t>
                </a:r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DD0DBDDA-6B48-4751-8986-FDD3CBD3186A}"/>
                </a:ext>
              </a:extLst>
            </p:cNvPr>
            <p:cNvGrpSpPr/>
            <p:nvPr/>
          </p:nvGrpSpPr>
          <p:grpSpPr>
            <a:xfrm>
              <a:off x="4844678" y="5272618"/>
              <a:ext cx="197434" cy="381422"/>
              <a:chOff x="6289938" y="5640918"/>
              <a:chExt cx="272828" cy="527076"/>
            </a:xfrm>
          </p:grpSpPr>
          <p:sp>
            <p:nvSpPr>
              <p:cNvPr id="214" name="Freeform 54">
                <a:extLst>
                  <a:ext uri="{FF2B5EF4-FFF2-40B4-BE49-F238E27FC236}">
                    <a16:creationId xmlns:a16="http://schemas.microsoft.com/office/drawing/2014/main" id="{666C8C74-8A69-4948-8A9B-5026D7EE0B9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289938" y="5711325"/>
                <a:ext cx="272828" cy="456669"/>
              </a:xfrm>
              <a:custGeom>
                <a:avLst/>
                <a:gdLst>
                  <a:gd name="T0" fmla="*/ 85 w 86"/>
                  <a:gd name="T1" fmla="*/ 63 h 143"/>
                  <a:gd name="T2" fmla="*/ 61 w 86"/>
                  <a:gd name="T3" fmla="*/ 12 h 143"/>
                  <a:gd name="T4" fmla="*/ 20 w 86"/>
                  <a:gd name="T5" fmla="*/ 15 h 143"/>
                  <a:gd name="T6" fmla="*/ 1 w 86"/>
                  <a:gd name="T7" fmla="*/ 64 h 143"/>
                  <a:gd name="T8" fmla="*/ 16 w 86"/>
                  <a:gd name="T9" fmla="*/ 64 h 143"/>
                  <a:gd name="T10" fmla="*/ 28 w 86"/>
                  <a:gd name="T11" fmla="*/ 28 h 143"/>
                  <a:gd name="T12" fmla="*/ 27 w 86"/>
                  <a:gd name="T13" fmla="*/ 44 h 143"/>
                  <a:gd name="T14" fmla="*/ 11 w 86"/>
                  <a:gd name="T15" fmla="*/ 94 h 143"/>
                  <a:gd name="T16" fmla="*/ 24 w 86"/>
                  <a:gd name="T17" fmla="*/ 94 h 143"/>
                  <a:gd name="T18" fmla="*/ 24 w 86"/>
                  <a:gd name="T19" fmla="*/ 133 h 143"/>
                  <a:gd name="T20" fmla="*/ 32 w 86"/>
                  <a:gd name="T21" fmla="*/ 141 h 143"/>
                  <a:gd name="T22" fmla="*/ 40 w 86"/>
                  <a:gd name="T23" fmla="*/ 133 h 143"/>
                  <a:gd name="T24" fmla="*/ 40 w 86"/>
                  <a:gd name="T25" fmla="*/ 94 h 143"/>
                  <a:gd name="T26" fmla="*/ 47 w 86"/>
                  <a:gd name="T27" fmla="*/ 94 h 143"/>
                  <a:gd name="T28" fmla="*/ 47 w 86"/>
                  <a:gd name="T29" fmla="*/ 133 h 143"/>
                  <a:gd name="T30" fmla="*/ 61 w 86"/>
                  <a:gd name="T31" fmla="*/ 133 h 143"/>
                  <a:gd name="T32" fmla="*/ 61 w 86"/>
                  <a:gd name="T33" fmla="*/ 94 h 143"/>
                  <a:gd name="T34" fmla="*/ 74 w 86"/>
                  <a:gd name="T35" fmla="*/ 94 h 143"/>
                  <a:gd name="T36" fmla="*/ 62 w 86"/>
                  <a:gd name="T37" fmla="*/ 44 h 143"/>
                  <a:gd name="T38" fmla="*/ 59 w 86"/>
                  <a:gd name="T39" fmla="*/ 28 h 143"/>
                  <a:gd name="T40" fmla="*/ 70 w 86"/>
                  <a:gd name="T41" fmla="*/ 63 h 143"/>
                  <a:gd name="T42" fmla="*/ 85 w 86"/>
                  <a:gd name="T43" fmla="*/ 6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6" h="143">
                    <a:moveTo>
                      <a:pt x="85" y="63"/>
                    </a:moveTo>
                    <a:cubicBezTo>
                      <a:pt x="81" y="20"/>
                      <a:pt x="61" y="12"/>
                      <a:pt x="61" y="12"/>
                    </a:cubicBezTo>
                    <a:cubicBezTo>
                      <a:pt x="61" y="12"/>
                      <a:pt x="41" y="0"/>
                      <a:pt x="20" y="15"/>
                    </a:cubicBezTo>
                    <a:cubicBezTo>
                      <a:pt x="7" y="27"/>
                      <a:pt x="4" y="46"/>
                      <a:pt x="1" y="64"/>
                    </a:cubicBezTo>
                    <a:cubicBezTo>
                      <a:pt x="0" y="73"/>
                      <a:pt x="15" y="73"/>
                      <a:pt x="16" y="64"/>
                    </a:cubicBezTo>
                    <a:cubicBezTo>
                      <a:pt x="17" y="53"/>
                      <a:pt x="23" y="37"/>
                      <a:pt x="28" y="28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11" y="94"/>
                      <a:pt x="11" y="94"/>
                      <a:pt x="11" y="94"/>
                    </a:cubicBezTo>
                    <a:cubicBezTo>
                      <a:pt x="24" y="94"/>
                      <a:pt x="24" y="94"/>
                      <a:pt x="24" y="94"/>
                    </a:cubicBezTo>
                    <a:cubicBezTo>
                      <a:pt x="24" y="133"/>
                      <a:pt x="24" y="133"/>
                      <a:pt x="24" y="133"/>
                    </a:cubicBezTo>
                    <a:cubicBezTo>
                      <a:pt x="24" y="138"/>
                      <a:pt x="27" y="141"/>
                      <a:pt x="32" y="141"/>
                    </a:cubicBezTo>
                    <a:cubicBezTo>
                      <a:pt x="36" y="141"/>
                      <a:pt x="40" y="138"/>
                      <a:pt x="40" y="133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47" y="107"/>
                      <a:pt x="47" y="120"/>
                      <a:pt x="47" y="133"/>
                    </a:cubicBezTo>
                    <a:cubicBezTo>
                      <a:pt x="47" y="143"/>
                      <a:pt x="61" y="143"/>
                      <a:pt x="61" y="133"/>
                    </a:cubicBezTo>
                    <a:cubicBezTo>
                      <a:pt x="61" y="120"/>
                      <a:pt x="61" y="107"/>
                      <a:pt x="61" y="94"/>
                    </a:cubicBezTo>
                    <a:cubicBezTo>
                      <a:pt x="74" y="94"/>
                      <a:pt x="74" y="94"/>
                      <a:pt x="74" y="94"/>
                    </a:cubicBezTo>
                    <a:cubicBezTo>
                      <a:pt x="62" y="44"/>
                      <a:pt x="62" y="44"/>
                      <a:pt x="62" y="44"/>
                    </a:cubicBezTo>
                    <a:cubicBezTo>
                      <a:pt x="62" y="39"/>
                      <a:pt x="59" y="31"/>
                      <a:pt x="59" y="28"/>
                    </a:cubicBezTo>
                    <a:cubicBezTo>
                      <a:pt x="64" y="38"/>
                      <a:pt x="69" y="52"/>
                      <a:pt x="70" y="63"/>
                    </a:cubicBezTo>
                    <a:cubicBezTo>
                      <a:pt x="72" y="72"/>
                      <a:pt x="86" y="72"/>
                      <a:pt x="85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55">
                <a:extLst>
                  <a:ext uri="{FF2B5EF4-FFF2-40B4-BE49-F238E27FC236}">
                    <a16:creationId xmlns:a16="http://schemas.microsoft.com/office/drawing/2014/main" id="{7629963D-3B64-42B9-84C1-4FFB74782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6381859" y="5640918"/>
                <a:ext cx="88988" cy="860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21" name="Text Placeholder 2">
            <a:extLst>
              <a:ext uri="{FF2B5EF4-FFF2-40B4-BE49-F238E27FC236}">
                <a16:creationId xmlns:a16="http://schemas.microsoft.com/office/drawing/2014/main" id="{5CE1882D-A1C3-41CE-9E33-6A55FDFAC177}"/>
              </a:ext>
            </a:extLst>
          </p:cNvPr>
          <p:cNvSpPr txBox="1">
            <a:spLocks/>
          </p:cNvSpPr>
          <p:nvPr/>
        </p:nvSpPr>
        <p:spPr>
          <a:xfrm flipH="1">
            <a:off x="-57188" y="2520800"/>
            <a:ext cx="268738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accent3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Large Enterprise Scaled Scrum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50436AC-E856-4F86-B634-7352890C3C6A}"/>
              </a:ext>
            </a:extLst>
          </p:cNvPr>
          <p:cNvSpPr txBox="1"/>
          <p:nvPr/>
        </p:nvSpPr>
        <p:spPr>
          <a:xfrm flipH="1">
            <a:off x="519736" y="2890430"/>
            <a:ext cx="211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algn="r"/>
            <a:r>
              <a:rPr lang="en-US" dirty="0">
                <a:latin typeface="+mj-lt"/>
              </a:rPr>
              <a:t>Organize by customer value</a:t>
            </a:r>
            <a:endParaRPr lang="id-ID" dirty="0">
              <a:latin typeface="+mj-lt"/>
            </a:endParaRPr>
          </a:p>
        </p:txBody>
      </p:sp>
      <p:sp>
        <p:nvSpPr>
          <p:cNvPr id="224" name="Rounded Rectangle 10">
            <a:extLst>
              <a:ext uri="{FF2B5EF4-FFF2-40B4-BE49-F238E27FC236}">
                <a16:creationId xmlns:a16="http://schemas.microsoft.com/office/drawing/2014/main" id="{8097B097-BEAB-4046-82AB-C7F5B5A3A6F6}"/>
              </a:ext>
            </a:extLst>
          </p:cNvPr>
          <p:cNvSpPr/>
          <p:nvPr/>
        </p:nvSpPr>
        <p:spPr>
          <a:xfrm>
            <a:off x="1104484" y="5740163"/>
            <a:ext cx="1594792" cy="41838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444500" dist="165100" dir="5400000" algn="t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Text Placeholder 2">
            <a:extLst>
              <a:ext uri="{FF2B5EF4-FFF2-40B4-BE49-F238E27FC236}">
                <a16:creationId xmlns:a16="http://schemas.microsoft.com/office/drawing/2014/main" id="{D258AF7C-298F-4E5F-9640-149129B62CDD}"/>
              </a:ext>
            </a:extLst>
          </p:cNvPr>
          <p:cNvSpPr txBox="1">
            <a:spLocks/>
          </p:cNvSpPr>
          <p:nvPr/>
        </p:nvSpPr>
        <p:spPr>
          <a:xfrm>
            <a:off x="1282884" y="5688872"/>
            <a:ext cx="1141277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Extreme Programming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CB328BD-56DF-4ED4-9684-B1C1D9694C39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SUBWAY MIND </a:t>
            </a:r>
            <a:r>
              <a:rPr lang="en-GB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MAP</a:t>
            </a: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9AAC62C0-3443-4B84-AC27-A0C3949D0244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POWER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SLIDES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WWW.POWERLIDES.COM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77" name="Slide Number Placeholder 5">
            <a:extLst>
              <a:ext uri="{FF2B5EF4-FFF2-40B4-BE49-F238E27FC236}">
                <a16:creationId xmlns:a16="http://schemas.microsoft.com/office/drawing/2014/main" id="{270C19A9-3BE2-4395-B9A9-BB00DF1A9314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4316AF19-AF1B-4280-B0F9-DD299B078E5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18A8462E-5B5D-4E5E-BEEA-D1BACEBBB877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EA898410-1317-4A10-B183-FA8A21F44C5C}"/>
              </a:ext>
            </a:extLst>
          </p:cNvPr>
          <p:cNvGrpSpPr/>
          <p:nvPr/>
        </p:nvGrpSpPr>
        <p:grpSpPr>
          <a:xfrm>
            <a:off x="1575770" y="1671610"/>
            <a:ext cx="9085280" cy="4312682"/>
            <a:chOff x="1479928" y="1351711"/>
            <a:chExt cx="9313796" cy="4421155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4833C1AD-A01F-478B-AA20-F9BC0CE4350F}"/>
                </a:ext>
              </a:extLst>
            </p:cNvPr>
            <p:cNvGrpSpPr/>
            <p:nvPr/>
          </p:nvGrpSpPr>
          <p:grpSpPr>
            <a:xfrm>
              <a:off x="1479928" y="2558827"/>
              <a:ext cx="9313796" cy="1892358"/>
              <a:chOff x="1479928" y="2437623"/>
              <a:chExt cx="9313796" cy="1892358"/>
            </a:xfrm>
          </p:grpSpPr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691BA8DA-538E-4205-A579-6414743389E4}"/>
                  </a:ext>
                </a:extLst>
              </p:cNvPr>
              <p:cNvSpPr/>
              <p:nvPr/>
            </p:nvSpPr>
            <p:spPr>
              <a:xfrm>
                <a:off x="6717024" y="2437623"/>
                <a:ext cx="4076700" cy="247650"/>
              </a:xfrm>
              <a:custGeom>
                <a:avLst/>
                <a:gdLst>
                  <a:gd name="connsiteX0" fmla="*/ 0 w 4076700"/>
                  <a:gd name="connsiteY0" fmla="*/ 247650 h 247650"/>
                  <a:gd name="connsiteX1" fmla="*/ 2343150 w 4076700"/>
                  <a:gd name="connsiteY1" fmla="*/ 247650 h 247650"/>
                  <a:gd name="connsiteX2" fmla="*/ 2590800 w 4076700"/>
                  <a:gd name="connsiteY2" fmla="*/ 0 h 247650"/>
                  <a:gd name="connsiteX3" fmla="*/ 4076700 w 4076700"/>
                  <a:gd name="connsiteY3" fmla="*/ 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700" h="247650">
                    <a:moveTo>
                      <a:pt x="0" y="247650"/>
                    </a:moveTo>
                    <a:lnTo>
                      <a:pt x="2343150" y="247650"/>
                    </a:lnTo>
                    <a:lnTo>
                      <a:pt x="2590800" y="0"/>
                    </a:lnTo>
                    <a:lnTo>
                      <a:pt x="4076700" y="0"/>
                    </a:lnTo>
                  </a:path>
                </a:pathLst>
              </a:cu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89DB5984-22D6-415A-9887-5499BD382535}"/>
                  </a:ext>
                </a:extLst>
              </p:cNvPr>
              <p:cNvSpPr/>
              <p:nvPr/>
            </p:nvSpPr>
            <p:spPr>
              <a:xfrm flipV="1">
                <a:off x="6717024" y="4082331"/>
                <a:ext cx="4076700" cy="247650"/>
              </a:xfrm>
              <a:custGeom>
                <a:avLst/>
                <a:gdLst>
                  <a:gd name="connsiteX0" fmla="*/ 0 w 4076700"/>
                  <a:gd name="connsiteY0" fmla="*/ 247650 h 247650"/>
                  <a:gd name="connsiteX1" fmla="*/ 2343150 w 4076700"/>
                  <a:gd name="connsiteY1" fmla="*/ 247650 h 247650"/>
                  <a:gd name="connsiteX2" fmla="*/ 2590800 w 4076700"/>
                  <a:gd name="connsiteY2" fmla="*/ 0 h 247650"/>
                  <a:gd name="connsiteX3" fmla="*/ 4076700 w 4076700"/>
                  <a:gd name="connsiteY3" fmla="*/ 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700" h="247650">
                    <a:moveTo>
                      <a:pt x="0" y="247650"/>
                    </a:moveTo>
                    <a:lnTo>
                      <a:pt x="2343150" y="247650"/>
                    </a:lnTo>
                    <a:lnTo>
                      <a:pt x="2590800" y="0"/>
                    </a:lnTo>
                    <a:lnTo>
                      <a:pt x="4076700" y="0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EDF0673A-D9DD-40E8-8412-46D57D31961B}"/>
                  </a:ext>
                </a:extLst>
              </p:cNvPr>
              <p:cNvSpPr/>
              <p:nvPr/>
            </p:nvSpPr>
            <p:spPr>
              <a:xfrm flipH="1">
                <a:off x="1479928" y="2437623"/>
                <a:ext cx="4076700" cy="247650"/>
              </a:xfrm>
              <a:custGeom>
                <a:avLst/>
                <a:gdLst>
                  <a:gd name="connsiteX0" fmla="*/ 0 w 4076700"/>
                  <a:gd name="connsiteY0" fmla="*/ 247650 h 247650"/>
                  <a:gd name="connsiteX1" fmla="*/ 2343150 w 4076700"/>
                  <a:gd name="connsiteY1" fmla="*/ 247650 h 247650"/>
                  <a:gd name="connsiteX2" fmla="*/ 2590800 w 4076700"/>
                  <a:gd name="connsiteY2" fmla="*/ 0 h 247650"/>
                  <a:gd name="connsiteX3" fmla="*/ 4076700 w 4076700"/>
                  <a:gd name="connsiteY3" fmla="*/ 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700" h="247650">
                    <a:moveTo>
                      <a:pt x="0" y="247650"/>
                    </a:moveTo>
                    <a:lnTo>
                      <a:pt x="2343150" y="247650"/>
                    </a:lnTo>
                    <a:lnTo>
                      <a:pt x="2590800" y="0"/>
                    </a:lnTo>
                    <a:lnTo>
                      <a:pt x="4076700" y="0"/>
                    </a:lnTo>
                  </a:path>
                </a:pathLst>
              </a:cu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883E7D83-9D0F-405F-AE4F-E48DAE4B78D2}"/>
                  </a:ext>
                </a:extLst>
              </p:cNvPr>
              <p:cNvSpPr/>
              <p:nvPr/>
            </p:nvSpPr>
            <p:spPr>
              <a:xfrm flipH="1" flipV="1">
                <a:off x="1479928" y="4082331"/>
                <a:ext cx="4076700" cy="247650"/>
              </a:xfrm>
              <a:custGeom>
                <a:avLst/>
                <a:gdLst>
                  <a:gd name="connsiteX0" fmla="*/ 0 w 4076700"/>
                  <a:gd name="connsiteY0" fmla="*/ 247650 h 247650"/>
                  <a:gd name="connsiteX1" fmla="*/ 2343150 w 4076700"/>
                  <a:gd name="connsiteY1" fmla="*/ 247650 h 247650"/>
                  <a:gd name="connsiteX2" fmla="*/ 2590800 w 4076700"/>
                  <a:gd name="connsiteY2" fmla="*/ 0 h 247650"/>
                  <a:gd name="connsiteX3" fmla="*/ 4076700 w 4076700"/>
                  <a:gd name="connsiteY3" fmla="*/ 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6700" h="247650">
                    <a:moveTo>
                      <a:pt x="0" y="247650"/>
                    </a:moveTo>
                    <a:lnTo>
                      <a:pt x="2343150" y="247650"/>
                    </a:lnTo>
                    <a:lnTo>
                      <a:pt x="2590800" y="0"/>
                    </a:lnTo>
                    <a:lnTo>
                      <a:pt x="4076700" y="0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5253D85C-0813-4082-9E5A-7CD0A42362E2}"/>
                </a:ext>
              </a:extLst>
            </p:cNvPr>
            <p:cNvGrpSpPr/>
            <p:nvPr/>
          </p:nvGrpSpPr>
          <p:grpSpPr>
            <a:xfrm>
              <a:off x="2376578" y="1351711"/>
              <a:ext cx="7438845" cy="4421155"/>
              <a:chOff x="2465532" y="1351711"/>
              <a:chExt cx="7438845" cy="4421155"/>
            </a:xfrm>
          </p:grpSpPr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1191D3F3-6749-49AC-8E42-BC6865EBF5B7}"/>
                  </a:ext>
                </a:extLst>
              </p:cNvPr>
              <p:cNvSpPr/>
              <p:nvPr/>
            </p:nvSpPr>
            <p:spPr>
              <a:xfrm>
                <a:off x="6589677" y="3601166"/>
                <a:ext cx="3314700" cy="2171700"/>
              </a:xfrm>
              <a:custGeom>
                <a:avLst/>
                <a:gdLst>
                  <a:gd name="connsiteX0" fmla="*/ 0 w 3314700"/>
                  <a:gd name="connsiteY0" fmla="*/ 0 h 2171700"/>
                  <a:gd name="connsiteX1" fmla="*/ 0 w 3314700"/>
                  <a:gd name="connsiteY1" fmla="*/ 1085850 h 2171700"/>
                  <a:gd name="connsiteX2" fmla="*/ 0 w 3314700"/>
                  <a:gd name="connsiteY2" fmla="*/ 1943100 h 2171700"/>
                  <a:gd name="connsiteX3" fmla="*/ 1543050 w 3314700"/>
                  <a:gd name="connsiteY3" fmla="*/ 1943100 h 2171700"/>
                  <a:gd name="connsiteX4" fmla="*/ 1771650 w 3314700"/>
                  <a:gd name="connsiteY4" fmla="*/ 2171700 h 2171700"/>
                  <a:gd name="connsiteX5" fmla="*/ 3314700 w 3314700"/>
                  <a:gd name="connsiteY5" fmla="*/ 2171700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14700" h="2171700">
                    <a:moveTo>
                      <a:pt x="0" y="0"/>
                    </a:moveTo>
                    <a:lnTo>
                      <a:pt x="0" y="1085850"/>
                    </a:lnTo>
                    <a:lnTo>
                      <a:pt x="0" y="1943100"/>
                    </a:lnTo>
                    <a:lnTo>
                      <a:pt x="1543050" y="1943100"/>
                    </a:lnTo>
                    <a:lnTo>
                      <a:pt x="1771650" y="2171700"/>
                    </a:lnTo>
                    <a:lnTo>
                      <a:pt x="3314700" y="217170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141755CB-86E1-4803-AF88-90DC66B73EA7}"/>
                  </a:ext>
                </a:extLst>
              </p:cNvPr>
              <p:cNvSpPr/>
              <p:nvPr/>
            </p:nvSpPr>
            <p:spPr>
              <a:xfrm flipH="1" flipV="1">
                <a:off x="2465532" y="1351711"/>
                <a:ext cx="3314700" cy="2171700"/>
              </a:xfrm>
              <a:custGeom>
                <a:avLst/>
                <a:gdLst>
                  <a:gd name="connsiteX0" fmla="*/ 0 w 3314700"/>
                  <a:gd name="connsiteY0" fmla="*/ 0 h 2171700"/>
                  <a:gd name="connsiteX1" fmla="*/ 0 w 3314700"/>
                  <a:gd name="connsiteY1" fmla="*/ 1085850 h 2171700"/>
                  <a:gd name="connsiteX2" fmla="*/ 0 w 3314700"/>
                  <a:gd name="connsiteY2" fmla="*/ 1943100 h 2171700"/>
                  <a:gd name="connsiteX3" fmla="*/ 1543050 w 3314700"/>
                  <a:gd name="connsiteY3" fmla="*/ 1943100 h 2171700"/>
                  <a:gd name="connsiteX4" fmla="*/ 1771650 w 3314700"/>
                  <a:gd name="connsiteY4" fmla="*/ 2171700 h 2171700"/>
                  <a:gd name="connsiteX5" fmla="*/ 3314700 w 3314700"/>
                  <a:gd name="connsiteY5" fmla="*/ 2171700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14700" h="2171700">
                    <a:moveTo>
                      <a:pt x="0" y="0"/>
                    </a:moveTo>
                    <a:lnTo>
                      <a:pt x="0" y="1085850"/>
                    </a:lnTo>
                    <a:lnTo>
                      <a:pt x="0" y="1943100"/>
                    </a:lnTo>
                    <a:lnTo>
                      <a:pt x="1543050" y="1943100"/>
                    </a:lnTo>
                    <a:lnTo>
                      <a:pt x="1771650" y="2171700"/>
                    </a:lnTo>
                    <a:lnTo>
                      <a:pt x="3314700" y="217170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C218D710-8D06-40D5-ADDC-23F7BFA8C238}"/>
                </a:ext>
              </a:extLst>
            </p:cNvPr>
            <p:cNvGrpSpPr/>
            <p:nvPr/>
          </p:nvGrpSpPr>
          <p:grpSpPr>
            <a:xfrm flipV="1">
              <a:off x="2376578" y="1351711"/>
              <a:ext cx="7438845" cy="4421155"/>
              <a:chOff x="2465532" y="1351711"/>
              <a:chExt cx="7438845" cy="4421155"/>
            </a:xfrm>
          </p:grpSpPr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9C7D0B95-8A35-4862-9143-9952A80F7B0E}"/>
                  </a:ext>
                </a:extLst>
              </p:cNvPr>
              <p:cNvSpPr/>
              <p:nvPr/>
            </p:nvSpPr>
            <p:spPr>
              <a:xfrm>
                <a:off x="6589677" y="3601166"/>
                <a:ext cx="3314700" cy="2171700"/>
              </a:xfrm>
              <a:custGeom>
                <a:avLst/>
                <a:gdLst>
                  <a:gd name="connsiteX0" fmla="*/ 0 w 3314700"/>
                  <a:gd name="connsiteY0" fmla="*/ 0 h 2171700"/>
                  <a:gd name="connsiteX1" fmla="*/ 0 w 3314700"/>
                  <a:gd name="connsiteY1" fmla="*/ 1085850 h 2171700"/>
                  <a:gd name="connsiteX2" fmla="*/ 0 w 3314700"/>
                  <a:gd name="connsiteY2" fmla="*/ 1943100 h 2171700"/>
                  <a:gd name="connsiteX3" fmla="*/ 1543050 w 3314700"/>
                  <a:gd name="connsiteY3" fmla="*/ 1943100 h 2171700"/>
                  <a:gd name="connsiteX4" fmla="*/ 1771650 w 3314700"/>
                  <a:gd name="connsiteY4" fmla="*/ 2171700 h 2171700"/>
                  <a:gd name="connsiteX5" fmla="*/ 3314700 w 3314700"/>
                  <a:gd name="connsiteY5" fmla="*/ 2171700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14700" h="2171700">
                    <a:moveTo>
                      <a:pt x="0" y="0"/>
                    </a:moveTo>
                    <a:lnTo>
                      <a:pt x="0" y="1085850"/>
                    </a:lnTo>
                    <a:lnTo>
                      <a:pt x="0" y="1943100"/>
                    </a:lnTo>
                    <a:lnTo>
                      <a:pt x="1543050" y="1943100"/>
                    </a:lnTo>
                    <a:lnTo>
                      <a:pt x="1771650" y="2171700"/>
                    </a:lnTo>
                    <a:lnTo>
                      <a:pt x="3314700" y="217170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8248BE08-4CC0-4F3D-9F76-1877C1F66455}"/>
                  </a:ext>
                </a:extLst>
              </p:cNvPr>
              <p:cNvSpPr/>
              <p:nvPr/>
            </p:nvSpPr>
            <p:spPr>
              <a:xfrm flipH="1" flipV="1">
                <a:off x="2465532" y="1351711"/>
                <a:ext cx="3314700" cy="2171700"/>
              </a:xfrm>
              <a:custGeom>
                <a:avLst/>
                <a:gdLst>
                  <a:gd name="connsiteX0" fmla="*/ 0 w 3314700"/>
                  <a:gd name="connsiteY0" fmla="*/ 0 h 2171700"/>
                  <a:gd name="connsiteX1" fmla="*/ 0 w 3314700"/>
                  <a:gd name="connsiteY1" fmla="*/ 1085850 h 2171700"/>
                  <a:gd name="connsiteX2" fmla="*/ 0 w 3314700"/>
                  <a:gd name="connsiteY2" fmla="*/ 1943100 h 2171700"/>
                  <a:gd name="connsiteX3" fmla="*/ 1543050 w 3314700"/>
                  <a:gd name="connsiteY3" fmla="*/ 1943100 h 2171700"/>
                  <a:gd name="connsiteX4" fmla="*/ 1771650 w 3314700"/>
                  <a:gd name="connsiteY4" fmla="*/ 2171700 h 2171700"/>
                  <a:gd name="connsiteX5" fmla="*/ 3314700 w 3314700"/>
                  <a:gd name="connsiteY5" fmla="*/ 2171700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14700" h="2171700">
                    <a:moveTo>
                      <a:pt x="0" y="0"/>
                    </a:moveTo>
                    <a:lnTo>
                      <a:pt x="0" y="1085850"/>
                    </a:lnTo>
                    <a:lnTo>
                      <a:pt x="0" y="1943100"/>
                    </a:lnTo>
                    <a:lnTo>
                      <a:pt x="1543050" y="1943100"/>
                    </a:lnTo>
                    <a:lnTo>
                      <a:pt x="1771650" y="2171700"/>
                    </a:lnTo>
                    <a:lnTo>
                      <a:pt x="3314700" y="2171700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C9EA4505-C6C7-41A9-833A-0E0FE8070422}"/>
                </a:ext>
              </a:extLst>
            </p:cNvPr>
            <p:cNvGrpSpPr/>
            <p:nvPr/>
          </p:nvGrpSpPr>
          <p:grpSpPr>
            <a:xfrm>
              <a:off x="5279683" y="2310546"/>
              <a:ext cx="1632634" cy="2376470"/>
              <a:chOff x="-2070681" y="2310546"/>
              <a:chExt cx="1632634" cy="2376470"/>
            </a:xfrm>
          </p:grpSpPr>
          <p:sp>
            <p:nvSpPr>
              <p:cNvPr id="191" name="Rounded Rectangle 10">
                <a:extLst>
                  <a:ext uri="{FF2B5EF4-FFF2-40B4-BE49-F238E27FC236}">
                    <a16:creationId xmlns:a16="http://schemas.microsoft.com/office/drawing/2014/main" id="{F5D302FC-349F-4F3E-A3F7-010DD831E5F1}"/>
                  </a:ext>
                </a:extLst>
              </p:cNvPr>
              <p:cNvSpPr/>
              <p:nvPr/>
            </p:nvSpPr>
            <p:spPr>
              <a:xfrm>
                <a:off x="-2070681" y="2322997"/>
                <a:ext cx="1632634" cy="2364019"/>
              </a:xfrm>
              <a:prstGeom prst="roundRect">
                <a:avLst>
                  <a:gd name="adj" fmla="val 17271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444500" dist="165100" dir="5400000" algn="t" rotWithShape="0">
                  <a:schemeClr val="accent4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AC76C6B1-DC8A-4F5A-981A-736C2E437A9F}"/>
                  </a:ext>
                </a:extLst>
              </p:cNvPr>
              <p:cNvSpPr txBox="1"/>
              <p:nvPr/>
            </p:nvSpPr>
            <p:spPr>
              <a:xfrm>
                <a:off x="-1890341" y="3976269"/>
                <a:ext cx="1271954" cy="283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Agile</a:t>
                </a:r>
                <a:endParaRPr lang="id-ID" dirty="0">
                  <a:solidFill>
                    <a:schemeClr val="bg1"/>
                  </a:solidFill>
                  <a:latin typeface="+mj-lt"/>
                </a:endParaRPr>
              </a:p>
            </p:txBody>
          </p: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8CA1855B-F3DC-4C70-B01B-E940386C2402}"/>
                  </a:ext>
                </a:extLst>
              </p:cNvPr>
              <p:cNvGrpSpPr/>
              <p:nvPr/>
            </p:nvGrpSpPr>
            <p:grpSpPr>
              <a:xfrm>
                <a:off x="-1907950" y="2310546"/>
                <a:ext cx="1305844" cy="1597008"/>
                <a:chOff x="7761448" y="3530978"/>
                <a:chExt cx="1581775" cy="1934463"/>
              </a:xfrm>
            </p:grpSpPr>
            <p:graphicFrame>
              <p:nvGraphicFramePr>
                <p:cNvPr id="204" name="Chart 203">
                  <a:extLst>
                    <a:ext uri="{FF2B5EF4-FFF2-40B4-BE49-F238E27FC236}">
                      <a16:creationId xmlns:a16="http://schemas.microsoft.com/office/drawing/2014/main" id="{AA9B91FA-A26E-43C5-9FF8-4DD40C4E50E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099681790"/>
                    </p:ext>
                  </p:extLst>
                </p:nvPr>
              </p:nvGraphicFramePr>
              <p:xfrm>
                <a:off x="7761448" y="3530978"/>
                <a:ext cx="1581775" cy="193446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21BC6681-C070-4BDC-A7AC-43E11A24117F}"/>
                    </a:ext>
                  </a:extLst>
                </p:cNvPr>
                <p:cNvSpPr/>
                <p:nvPr/>
              </p:nvSpPr>
              <p:spPr>
                <a:xfrm>
                  <a:off x="8009020" y="3969170"/>
                  <a:ext cx="1088241" cy="1088240"/>
                </a:xfrm>
                <a:prstGeom prst="ellipse">
                  <a:avLst/>
                </a:prstGeom>
                <a:solidFill>
                  <a:srgbClr val="2A2B3B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Lato Black" panose="020F0502020204030203" pitchFamily="34" charset="0"/>
                      <a:ea typeface="Lato Black" panose="020F0502020204030203" pitchFamily="34" charset="0"/>
                      <a:cs typeface="Lato Black" panose="020F0502020204030203" pitchFamily="34" charset="0"/>
                    </a:rPr>
                    <a:t>75</a:t>
                  </a:r>
                  <a:r>
                    <a:rPr lang="id-ID" sz="1200" dirty="0">
                      <a:solidFill>
                        <a:schemeClr val="bg1"/>
                      </a:solidFill>
                      <a:latin typeface="Lato Black" panose="020F0502020204030203" pitchFamily="34" charset="0"/>
                      <a:ea typeface="Lato Black" panose="020F0502020204030203" pitchFamily="34" charset="0"/>
                      <a:cs typeface="Lato Black" panose="020F0502020204030203" pitchFamily="34" charset="0"/>
                    </a:rPr>
                    <a:t>%</a:t>
                  </a:r>
                  <a:endParaRPr lang="en-US" sz="2000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endParaRPr>
                </a:p>
              </p:txBody>
            </p:sp>
          </p:grp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ECDD60D9-80BB-40FC-A2B0-793D640ACCF2}"/>
                  </a:ext>
                </a:extLst>
              </p:cNvPr>
              <p:cNvSpPr txBox="1"/>
              <p:nvPr/>
            </p:nvSpPr>
            <p:spPr>
              <a:xfrm>
                <a:off x="-2070681" y="3724145"/>
                <a:ext cx="1632634" cy="283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Lato Black" panose="020F0A02020204030203" pitchFamily="34" charset="0"/>
                  </a:rPr>
                  <a:t>Subway</a:t>
                </a:r>
                <a:endParaRPr lang="id-ID" dirty="0">
                  <a:solidFill>
                    <a:schemeClr val="bg1"/>
                  </a:solidFill>
                  <a:latin typeface="Lato Black" panose="020F0A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630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DA7F2DEF-C508-4A02-A973-497F65ED67B4}"/>
              </a:ext>
            </a:extLst>
          </p:cNvPr>
          <p:cNvGrpSpPr/>
          <p:nvPr/>
        </p:nvGrpSpPr>
        <p:grpSpPr>
          <a:xfrm>
            <a:off x="3807924" y="1497037"/>
            <a:ext cx="8110336" cy="4689911"/>
            <a:chOff x="2775537" y="1556031"/>
            <a:chExt cx="8110336" cy="468991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8AAE50E-6D5D-41D5-8972-D15EB2DD1E1D}"/>
                </a:ext>
              </a:extLst>
            </p:cNvPr>
            <p:cNvSpPr/>
            <p:nvPr/>
          </p:nvSpPr>
          <p:spPr>
            <a:xfrm>
              <a:off x="4072398" y="1850922"/>
              <a:ext cx="5014452" cy="3834581"/>
            </a:xfrm>
            <a:custGeom>
              <a:avLst/>
              <a:gdLst>
                <a:gd name="connsiteX0" fmla="*/ 0 w 5014452"/>
                <a:gd name="connsiteY0" fmla="*/ 0 h 3834581"/>
                <a:gd name="connsiteX1" fmla="*/ 0 w 5014452"/>
                <a:gd name="connsiteY1" fmla="*/ 1268362 h 3834581"/>
                <a:gd name="connsiteX2" fmla="*/ 2566219 w 5014452"/>
                <a:gd name="connsiteY2" fmla="*/ 3834581 h 3834581"/>
                <a:gd name="connsiteX3" fmla="*/ 5014452 w 5014452"/>
                <a:gd name="connsiteY3" fmla="*/ 3834581 h 383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4452" h="3834581">
                  <a:moveTo>
                    <a:pt x="0" y="0"/>
                  </a:moveTo>
                  <a:lnTo>
                    <a:pt x="0" y="1268362"/>
                  </a:lnTo>
                  <a:lnTo>
                    <a:pt x="2566219" y="3834581"/>
                  </a:lnTo>
                  <a:lnTo>
                    <a:pt x="5014452" y="3834581"/>
                  </a:lnTo>
                </a:path>
              </a:pathLst>
            </a:custGeom>
            <a:noFill/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0F104EC-714C-468B-B386-B7796DF76894}"/>
                </a:ext>
              </a:extLst>
            </p:cNvPr>
            <p:cNvSpPr/>
            <p:nvPr/>
          </p:nvSpPr>
          <p:spPr>
            <a:xfrm>
              <a:off x="4057650" y="1924664"/>
              <a:ext cx="5958348" cy="3008671"/>
            </a:xfrm>
            <a:custGeom>
              <a:avLst/>
              <a:gdLst>
                <a:gd name="connsiteX0" fmla="*/ 0 w 5958348"/>
                <a:gd name="connsiteY0" fmla="*/ 693175 h 3008671"/>
                <a:gd name="connsiteX1" fmla="*/ 3687097 w 5958348"/>
                <a:gd name="connsiteY1" fmla="*/ 693175 h 3008671"/>
                <a:gd name="connsiteX2" fmla="*/ 4380272 w 5958348"/>
                <a:gd name="connsiteY2" fmla="*/ 0 h 3008671"/>
                <a:gd name="connsiteX3" fmla="*/ 5501148 w 5958348"/>
                <a:gd name="connsiteY3" fmla="*/ 0 h 3008671"/>
                <a:gd name="connsiteX4" fmla="*/ 5958348 w 5958348"/>
                <a:gd name="connsiteY4" fmla="*/ 0 h 3008671"/>
                <a:gd name="connsiteX5" fmla="*/ 5958348 w 5958348"/>
                <a:gd name="connsiteY5" fmla="*/ 3008671 h 3008671"/>
                <a:gd name="connsiteX6" fmla="*/ 3052916 w 5958348"/>
                <a:gd name="connsiteY6" fmla="*/ 3008671 h 300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58348" h="3008671">
                  <a:moveTo>
                    <a:pt x="0" y="693175"/>
                  </a:moveTo>
                  <a:lnTo>
                    <a:pt x="3687097" y="693175"/>
                  </a:lnTo>
                  <a:lnTo>
                    <a:pt x="4380272" y="0"/>
                  </a:lnTo>
                  <a:lnTo>
                    <a:pt x="5501148" y="0"/>
                  </a:lnTo>
                  <a:lnTo>
                    <a:pt x="5958348" y="0"/>
                  </a:lnTo>
                  <a:lnTo>
                    <a:pt x="5958348" y="3008671"/>
                  </a:lnTo>
                  <a:lnTo>
                    <a:pt x="3052916" y="3008671"/>
                  </a:lnTo>
                </a:path>
              </a:pathLst>
            </a:cu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1AD5696-4CBE-41C0-A1CB-DEDBCA6286E5}"/>
                </a:ext>
              </a:extLst>
            </p:cNvPr>
            <p:cNvSpPr/>
            <p:nvPr/>
          </p:nvSpPr>
          <p:spPr>
            <a:xfrm>
              <a:off x="3659444" y="4240161"/>
              <a:ext cx="3510116" cy="2005781"/>
            </a:xfrm>
            <a:custGeom>
              <a:avLst/>
              <a:gdLst>
                <a:gd name="connsiteX0" fmla="*/ 0 w 3510116"/>
                <a:gd name="connsiteY0" fmla="*/ 0 h 2005781"/>
                <a:gd name="connsiteX1" fmla="*/ 2595716 w 3510116"/>
                <a:gd name="connsiteY1" fmla="*/ 0 h 2005781"/>
                <a:gd name="connsiteX2" fmla="*/ 3510116 w 3510116"/>
                <a:gd name="connsiteY2" fmla="*/ 0 h 2005781"/>
                <a:gd name="connsiteX3" fmla="*/ 3510116 w 3510116"/>
                <a:gd name="connsiteY3" fmla="*/ 2005781 h 200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0116" h="2005781">
                  <a:moveTo>
                    <a:pt x="0" y="0"/>
                  </a:moveTo>
                  <a:lnTo>
                    <a:pt x="2595716" y="0"/>
                  </a:lnTo>
                  <a:lnTo>
                    <a:pt x="3510116" y="0"/>
                  </a:lnTo>
                  <a:lnTo>
                    <a:pt x="3510116" y="2005781"/>
                  </a:lnTo>
                </a:path>
              </a:pathLst>
            </a:custGeom>
            <a:noFill/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08DCAE1-1446-4733-9A91-4E9EDC35BC30}"/>
                </a:ext>
              </a:extLst>
            </p:cNvPr>
            <p:cNvSpPr/>
            <p:nvPr/>
          </p:nvSpPr>
          <p:spPr>
            <a:xfrm>
              <a:off x="2792730" y="1796845"/>
              <a:ext cx="3474720" cy="3505200"/>
            </a:xfrm>
            <a:custGeom>
              <a:avLst/>
              <a:gdLst>
                <a:gd name="connsiteX0" fmla="*/ 1219200 w 3474720"/>
                <a:gd name="connsiteY0" fmla="*/ 0 h 3505200"/>
                <a:gd name="connsiteX1" fmla="*/ 1280160 w 3474720"/>
                <a:gd name="connsiteY1" fmla="*/ 60960 h 3505200"/>
                <a:gd name="connsiteX2" fmla="*/ 0 w 3474720"/>
                <a:gd name="connsiteY2" fmla="*/ 60960 h 3505200"/>
                <a:gd name="connsiteX3" fmla="*/ 0 w 3474720"/>
                <a:gd name="connsiteY3" fmla="*/ 3505200 h 3505200"/>
                <a:gd name="connsiteX4" fmla="*/ 3474720 w 3474720"/>
                <a:gd name="connsiteY4" fmla="*/ 350520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4720" h="3505200">
                  <a:moveTo>
                    <a:pt x="1219200" y="0"/>
                  </a:moveTo>
                  <a:lnTo>
                    <a:pt x="1280160" y="60960"/>
                  </a:lnTo>
                  <a:lnTo>
                    <a:pt x="0" y="60960"/>
                  </a:lnTo>
                  <a:lnTo>
                    <a:pt x="0" y="3505200"/>
                  </a:lnTo>
                  <a:lnTo>
                    <a:pt x="3474720" y="3505200"/>
                  </a:lnTo>
                </a:path>
              </a:pathLst>
            </a:cu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E2F3D0C-100F-4C35-AB90-4951E9D5D192}"/>
                </a:ext>
              </a:extLst>
            </p:cNvPr>
            <p:cNvSpPr/>
            <p:nvPr/>
          </p:nvSpPr>
          <p:spPr>
            <a:xfrm flipH="1">
              <a:off x="3958590" y="1761695"/>
              <a:ext cx="198120" cy="198120"/>
            </a:xfrm>
            <a:prstGeom prst="ellipse">
              <a:avLst/>
            </a:prstGeom>
            <a:solidFill>
              <a:schemeClr val="bg1"/>
            </a:solidFill>
            <a:ln w="539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F19771A-4181-41E9-BB37-EDC793B64BA9}"/>
                </a:ext>
              </a:extLst>
            </p:cNvPr>
            <p:cNvSpPr/>
            <p:nvPr/>
          </p:nvSpPr>
          <p:spPr>
            <a:xfrm flipH="1">
              <a:off x="3958590" y="2510784"/>
              <a:ext cx="198120" cy="198120"/>
            </a:xfrm>
            <a:prstGeom prst="ellipse">
              <a:avLst/>
            </a:prstGeom>
            <a:solidFill>
              <a:schemeClr val="bg1"/>
            </a:solidFill>
            <a:ln w="539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B558391-8C5C-4082-8754-9FB4D17167F6}"/>
                </a:ext>
              </a:extLst>
            </p:cNvPr>
            <p:cNvSpPr/>
            <p:nvPr/>
          </p:nvSpPr>
          <p:spPr>
            <a:xfrm flipH="1">
              <a:off x="5088890" y="4141101"/>
              <a:ext cx="198120" cy="198120"/>
            </a:xfrm>
            <a:prstGeom prst="ellipse">
              <a:avLst/>
            </a:prstGeom>
            <a:solidFill>
              <a:schemeClr val="bg1"/>
            </a:solidFill>
            <a:ln w="539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4CBF83-83A4-4E55-814B-3DFCAC395666}"/>
                </a:ext>
              </a:extLst>
            </p:cNvPr>
            <p:cNvSpPr/>
            <p:nvPr/>
          </p:nvSpPr>
          <p:spPr>
            <a:xfrm flipH="1">
              <a:off x="7076850" y="4141101"/>
              <a:ext cx="198120" cy="198120"/>
            </a:xfrm>
            <a:prstGeom prst="ellipse">
              <a:avLst/>
            </a:prstGeom>
            <a:solidFill>
              <a:schemeClr val="bg1"/>
            </a:solidFill>
            <a:ln w="539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54228F9-7354-4A3E-814B-4FA8BD3F0708}"/>
                </a:ext>
              </a:extLst>
            </p:cNvPr>
            <p:cNvSpPr/>
            <p:nvPr/>
          </p:nvSpPr>
          <p:spPr>
            <a:xfrm flipH="1">
              <a:off x="7095900" y="4829850"/>
              <a:ext cx="198120" cy="198120"/>
            </a:xfrm>
            <a:prstGeom prst="ellipse">
              <a:avLst/>
            </a:prstGeom>
            <a:solidFill>
              <a:schemeClr val="bg1"/>
            </a:solidFill>
            <a:ln w="539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5C0B13E-E845-4309-8A07-E1A8F9238555}"/>
                </a:ext>
              </a:extLst>
            </p:cNvPr>
            <p:cNvSpPr/>
            <p:nvPr/>
          </p:nvSpPr>
          <p:spPr>
            <a:xfrm flipH="1">
              <a:off x="6162040" y="5196594"/>
              <a:ext cx="198120" cy="198120"/>
            </a:xfrm>
            <a:prstGeom prst="ellipse">
              <a:avLst/>
            </a:prstGeom>
            <a:solidFill>
              <a:schemeClr val="bg1"/>
            </a:solidFill>
            <a:ln w="539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E5BD80-3E62-439E-8336-665175ADCA7A}"/>
                </a:ext>
              </a:extLst>
            </p:cNvPr>
            <p:cNvSpPr txBox="1"/>
            <p:nvPr/>
          </p:nvSpPr>
          <p:spPr>
            <a:xfrm>
              <a:off x="7436846" y="4101661"/>
              <a:ext cx="1632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Black" panose="020F0A02020204030203" pitchFamily="34" charset="0"/>
                </a:rPr>
                <a:t>Terminal 1 Airport</a:t>
              </a:r>
              <a:endParaRPr lang="id-ID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A0202020403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97B318-53FE-4DE5-88D9-EEA5D3C9255A}"/>
                </a:ext>
              </a:extLst>
            </p:cNvPr>
            <p:cNvSpPr txBox="1"/>
            <p:nvPr/>
          </p:nvSpPr>
          <p:spPr>
            <a:xfrm>
              <a:off x="7322425" y="5072173"/>
              <a:ext cx="1632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Black" panose="020F0A02020204030203" pitchFamily="34" charset="0"/>
                </a:rPr>
                <a:t>Cyber City</a:t>
              </a:r>
              <a:endParaRPr lang="id-ID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A0202020403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8BFFF5-D27A-499B-BA3A-336567AFD200}"/>
                </a:ext>
              </a:extLst>
            </p:cNvPr>
            <p:cNvSpPr txBox="1"/>
            <p:nvPr/>
          </p:nvSpPr>
          <p:spPr>
            <a:xfrm>
              <a:off x="3654376" y="4412963"/>
              <a:ext cx="1632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r"/>
              <a:r>
                <a:rPr 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Black" panose="020F0A02020204030203" pitchFamily="34" charset="0"/>
                </a:rPr>
                <a:t>Chadni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Black" panose="020F0A02020204030203" pitchFamily="34" charset="0"/>
                </a:rPr>
                <a:t> Chowk</a:t>
              </a:r>
              <a:endParaRPr lang="id-ID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A0202020403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15D343-36C4-4E93-AEF1-B8BDE18B3B3D}"/>
                </a:ext>
              </a:extLst>
            </p:cNvPr>
            <p:cNvSpPr txBox="1"/>
            <p:nvPr/>
          </p:nvSpPr>
          <p:spPr>
            <a:xfrm>
              <a:off x="4727526" y="5449566"/>
              <a:ext cx="1632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Black" panose="020F0A02020204030203" pitchFamily="34" charset="0"/>
                </a:rPr>
                <a:t>JLN Stadium</a:t>
              </a:r>
              <a:endParaRPr lang="id-ID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A0202020403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8EAF2C-0801-4D45-BE29-F9063928CAAA}"/>
                </a:ext>
              </a:extLst>
            </p:cNvPr>
            <p:cNvSpPr txBox="1"/>
            <p:nvPr/>
          </p:nvSpPr>
          <p:spPr>
            <a:xfrm>
              <a:off x="4232724" y="1712422"/>
              <a:ext cx="1632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Black" panose="020F0A02020204030203" pitchFamily="34" charset="0"/>
                </a:rPr>
                <a:t>New Delhi</a:t>
              </a:r>
              <a:endParaRPr lang="id-ID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A0202020403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AA3D15-8A88-43FE-A9A1-F3C7F0D48336}"/>
                </a:ext>
              </a:extLst>
            </p:cNvPr>
            <p:cNvSpPr txBox="1"/>
            <p:nvPr/>
          </p:nvSpPr>
          <p:spPr>
            <a:xfrm>
              <a:off x="4232724" y="2749025"/>
              <a:ext cx="1632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Black" panose="020F0A02020204030203" pitchFamily="34" charset="0"/>
                </a:rPr>
                <a:t>Lorem ipsum</a:t>
              </a:r>
              <a:endParaRPr lang="id-ID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A02020204030203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E5EC02-DB88-47CC-81B0-AEBFB87B1512}"/>
                </a:ext>
              </a:extLst>
            </p:cNvPr>
            <p:cNvGrpSpPr/>
            <p:nvPr/>
          </p:nvGrpSpPr>
          <p:grpSpPr>
            <a:xfrm>
              <a:off x="7115246" y="2308499"/>
              <a:ext cx="476292" cy="333110"/>
              <a:chOff x="6798678" y="2308499"/>
              <a:chExt cx="476292" cy="33311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86D0D36-5DB9-4A40-89AE-6D8393E8BBCF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CD1282-E7E9-4BF8-856F-291CFBA1680C}"/>
                  </a:ext>
                </a:extLst>
              </p:cNvPr>
              <p:cNvSpPr txBox="1"/>
              <p:nvPr/>
            </p:nvSpPr>
            <p:spPr>
              <a:xfrm flipH="1">
                <a:off x="6798678" y="2308499"/>
                <a:ext cx="476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id-ID" dirty="0">
                    <a:latin typeface="+mj-lt"/>
                  </a:rPr>
                  <a:t>Text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42C91D5-5DBF-4BE1-9121-0F7EBA7DFE40}"/>
                </a:ext>
              </a:extLst>
            </p:cNvPr>
            <p:cNvGrpSpPr/>
            <p:nvPr/>
          </p:nvGrpSpPr>
          <p:grpSpPr>
            <a:xfrm>
              <a:off x="6638433" y="2308499"/>
              <a:ext cx="476292" cy="333110"/>
              <a:chOff x="6798678" y="2308499"/>
              <a:chExt cx="476292" cy="33311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CCBB12E-A750-4B66-9D63-0649B447018E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C43EACF-177F-4BC2-9D8A-01330371A614}"/>
                  </a:ext>
                </a:extLst>
              </p:cNvPr>
              <p:cNvSpPr txBox="1"/>
              <p:nvPr/>
            </p:nvSpPr>
            <p:spPr>
              <a:xfrm flipH="1">
                <a:off x="6798678" y="2308499"/>
                <a:ext cx="476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id-ID" dirty="0">
                    <a:latin typeface="+mj-lt"/>
                  </a:rPr>
                  <a:t>Text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AED616D-3E86-4916-AE53-863878D3AF5C}"/>
                </a:ext>
              </a:extLst>
            </p:cNvPr>
            <p:cNvGrpSpPr/>
            <p:nvPr/>
          </p:nvGrpSpPr>
          <p:grpSpPr>
            <a:xfrm>
              <a:off x="6161620" y="2308499"/>
              <a:ext cx="476292" cy="333110"/>
              <a:chOff x="6798678" y="2308499"/>
              <a:chExt cx="476292" cy="33311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B6725E6-2668-40E3-8637-F40B9E840448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6A2C6C2-5374-4707-B640-DC1FBF5B9842}"/>
                  </a:ext>
                </a:extLst>
              </p:cNvPr>
              <p:cNvSpPr txBox="1"/>
              <p:nvPr/>
            </p:nvSpPr>
            <p:spPr>
              <a:xfrm flipH="1">
                <a:off x="6798678" y="2308499"/>
                <a:ext cx="476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id-ID" dirty="0">
                    <a:latin typeface="+mj-lt"/>
                  </a:rPr>
                  <a:t>Text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6204366-FE10-4D49-899F-B8EEB78FA103}"/>
                </a:ext>
              </a:extLst>
            </p:cNvPr>
            <p:cNvGrpSpPr/>
            <p:nvPr/>
          </p:nvGrpSpPr>
          <p:grpSpPr>
            <a:xfrm>
              <a:off x="5684807" y="2308499"/>
              <a:ext cx="476292" cy="333110"/>
              <a:chOff x="6798678" y="2308499"/>
              <a:chExt cx="476292" cy="33311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E23044E-20FD-4EBC-97FC-B411C4DBD81F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9E7CC83-9A5D-4F2C-AECA-22D0B364CF72}"/>
                  </a:ext>
                </a:extLst>
              </p:cNvPr>
              <p:cNvSpPr txBox="1"/>
              <p:nvPr/>
            </p:nvSpPr>
            <p:spPr>
              <a:xfrm flipH="1">
                <a:off x="6798678" y="2308499"/>
                <a:ext cx="476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id-ID" dirty="0">
                    <a:latin typeface="+mj-lt"/>
                  </a:rPr>
                  <a:t>Text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1B3503F-F7D9-4D39-80A5-6F9B789BA375}"/>
                </a:ext>
              </a:extLst>
            </p:cNvPr>
            <p:cNvGrpSpPr/>
            <p:nvPr/>
          </p:nvGrpSpPr>
          <p:grpSpPr>
            <a:xfrm>
              <a:off x="5207994" y="2308499"/>
              <a:ext cx="476292" cy="333110"/>
              <a:chOff x="6798678" y="2308499"/>
              <a:chExt cx="476292" cy="33311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2171FCE-2B79-4478-B7E3-2CE12667B75E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F46826C-5E55-4429-B8D5-D22DA6B8BB65}"/>
                  </a:ext>
                </a:extLst>
              </p:cNvPr>
              <p:cNvSpPr txBox="1"/>
              <p:nvPr/>
            </p:nvSpPr>
            <p:spPr>
              <a:xfrm flipH="1">
                <a:off x="6798678" y="2308499"/>
                <a:ext cx="476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id-ID" dirty="0">
                    <a:latin typeface="+mj-lt"/>
                  </a:rPr>
                  <a:t>Text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A464003-A23E-4151-B150-700D137485C7}"/>
                </a:ext>
              </a:extLst>
            </p:cNvPr>
            <p:cNvGrpSpPr/>
            <p:nvPr/>
          </p:nvGrpSpPr>
          <p:grpSpPr>
            <a:xfrm>
              <a:off x="4731181" y="2308499"/>
              <a:ext cx="476292" cy="333110"/>
              <a:chOff x="6798678" y="2308499"/>
              <a:chExt cx="476292" cy="333110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749BA7E-BC34-49CD-8617-006CBE9E8BCD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D2C2BD-795D-43AA-A6C0-91C1DFF6BD3F}"/>
                  </a:ext>
                </a:extLst>
              </p:cNvPr>
              <p:cNvSpPr txBox="1"/>
              <p:nvPr/>
            </p:nvSpPr>
            <p:spPr>
              <a:xfrm flipH="1">
                <a:off x="6798678" y="2308499"/>
                <a:ext cx="476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id-ID" dirty="0">
                    <a:latin typeface="+mj-lt"/>
                  </a:rPr>
                  <a:t>Text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E0F39B3-BD5D-499D-A746-F975DF31E6BF}"/>
                </a:ext>
              </a:extLst>
            </p:cNvPr>
            <p:cNvGrpSpPr/>
            <p:nvPr/>
          </p:nvGrpSpPr>
          <p:grpSpPr>
            <a:xfrm>
              <a:off x="4254368" y="2308499"/>
              <a:ext cx="476292" cy="333110"/>
              <a:chOff x="6798678" y="2308499"/>
              <a:chExt cx="476292" cy="33311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FF8EFEB-D9FF-4582-9791-E01BE00A7E7E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ED7D842-D78B-4C16-BD51-CBA9660E5375}"/>
                  </a:ext>
                </a:extLst>
              </p:cNvPr>
              <p:cNvSpPr txBox="1"/>
              <p:nvPr/>
            </p:nvSpPr>
            <p:spPr>
              <a:xfrm flipH="1">
                <a:off x="6798678" y="2308499"/>
                <a:ext cx="476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id-ID" dirty="0">
                    <a:latin typeface="+mj-lt"/>
                  </a:rPr>
                  <a:t>Text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BE703A8-F65B-4A01-9126-E3C2417A690B}"/>
                </a:ext>
              </a:extLst>
            </p:cNvPr>
            <p:cNvGrpSpPr/>
            <p:nvPr/>
          </p:nvGrpSpPr>
          <p:grpSpPr>
            <a:xfrm>
              <a:off x="6638433" y="3926745"/>
              <a:ext cx="476292" cy="333110"/>
              <a:chOff x="6798678" y="2308499"/>
              <a:chExt cx="476292" cy="33311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CF53189-BCD8-4850-A9FC-1399D70CB86D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0FEFFD5-A530-4666-A81A-147A7BD8969E}"/>
                  </a:ext>
                </a:extLst>
              </p:cNvPr>
              <p:cNvSpPr txBox="1"/>
              <p:nvPr/>
            </p:nvSpPr>
            <p:spPr>
              <a:xfrm flipH="1">
                <a:off x="6798678" y="2308499"/>
                <a:ext cx="476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Kirti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1761D26-DE9E-4D19-9D6E-E15B5469162F}"/>
                </a:ext>
              </a:extLst>
            </p:cNvPr>
            <p:cNvGrpSpPr/>
            <p:nvPr/>
          </p:nvGrpSpPr>
          <p:grpSpPr>
            <a:xfrm>
              <a:off x="6097240" y="3926745"/>
              <a:ext cx="540672" cy="333110"/>
              <a:chOff x="6734298" y="2308499"/>
              <a:chExt cx="540672" cy="33311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571F931-4D62-447F-8617-C932C4BE9E26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AF90BB-E15F-4E4E-B2CD-E012D6A57502}"/>
                  </a:ext>
                </a:extLst>
              </p:cNvPr>
              <p:cNvSpPr txBox="1"/>
              <p:nvPr/>
            </p:nvSpPr>
            <p:spPr>
              <a:xfrm flipH="1">
                <a:off x="6734298" y="2308499"/>
                <a:ext cx="5406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 err="1">
                    <a:latin typeface="+mj-lt"/>
                  </a:rPr>
                  <a:t>Rajou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D0407FE-B8C1-42DC-97C0-FE3C67FB4E2F}"/>
                </a:ext>
              </a:extLst>
            </p:cNvPr>
            <p:cNvGrpSpPr/>
            <p:nvPr/>
          </p:nvGrpSpPr>
          <p:grpSpPr>
            <a:xfrm>
              <a:off x="5589078" y="3939325"/>
              <a:ext cx="599836" cy="320530"/>
              <a:chOff x="6702949" y="2321079"/>
              <a:chExt cx="599836" cy="32053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3E1DA3E-F05E-4516-A0D2-D7D5699A4E12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8F521CE-DCDB-4510-A35B-1CE27B25B5F2}"/>
                  </a:ext>
                </a:extLst>
              </p:cNvPr>
              <p:cNvSpPr txBox="1"/>
              <p:nvPr/>
            </p:nvSpPr>
            <p:spPr>
              <a:xfrm flipH="1">
                <a:off x="6702949" y="2321079"/>
                <a:ext cx="5998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Tagore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67E44EA-B1E2-4D60-BC1B-5A2F942B9BEB}"/>
                </a:ext>
              </a:extLst>
            </p:cNvPr>
            <p:cNvGrpSpPr/>
            <p:nvPr/>
          </p:nvGrpSpPr>
          <p:grpSpPr>
            <a:xfrm>
              <a:off x="5207994" y="3926745"/>
              <a:ext cx="476292" cy="333110"/>
              <a:chOff x="6798678" y="2308499"/>
              <a:chExt cx="476292" cy="333110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9B3E670-DD58-445D-A541-A9C3ABE16D26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6086795-B91D-4C84-88DD-4D3404081D12}"/>
                  </a:ext>
                </a:extLst>
              </p:cNvPr>
              <p:cNvSpPr txBox="1"/>
              <p:nvPr/>
            </p:nvSpPr>
            <p:spPr>
              <a:xfrm flipH="1">
                <a:off x="6798678" y="2308499"/>
                <a:ext cx="476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 err="1">
                    <a:latin typeface="+mj-lt"/>
                  </a:rPr>
                  <a:t>Tijak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E22EF88-1951-4FC3-9FFF-6688E31E337E}"/>
                </a:ext>
              </a:extLst>
            </p:cNvPr>
            <p:cNvGrpSpPr/>
            <p:nvPr/>
          </p:nvGrpSpPr>
          <p:grpSpPr>
            <a:xfrm>
              <a:off x="8654219" y="5384142"/>
              <a:ext cx="647843" cy="333110"/>
              <a:chOff x="6798676" y="2308499"/>
              <a:chExt cx="647843" cy="33311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78D5774-85EB-45AF-8A5C-F30812531688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4AA2C5-2627-487E-B92D-C875B25CC256}"/>
                  </a:ext>
                </a:extLst>
              </p:cNvPr>
              <p:cNvSpPr txBox="1"/>
              <p:nvPr/>
            </p:nvSpPr>
            <p:spPr>
              <a:xfrm flipH="1">
                <a:off x="6798676" y="2308499"/>
                <a:ext cx="6478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 err="1">
                    <a:latin typeface="+mj-lt"/>
                  </a:rPr>
                  <a:t>Kalindi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A938683-A069-488F-BB8D-DB69619B3C8E}"/>
                </a:ext>
              </a:extLst>
            </p:cNvPr>
            <p:cNvGrpSpPr/>
            <p:nvPr/>
          </p:nvGrpSpPr>
          <p:grpSpPr>
            <a:xfrm>
              <a:off x="8075315" y="5384142"/>
              <a:ext cx="747197" cy="333110"/>
              <a:chOff x="6696585" y="2308499"/>
              <a:chExt cx="747197" cy="33311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4747144-C60C-4496-AB67-DFC39FA307D3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F664B1-98E0-47EE-84F2-A89F5E25E7CE}"/>
                  </a:ext>
                </a:extLst>
              </p:cNvPr>
              <p:cNvSpPr txBox="1"/>
              <p:nvPr/>
            </p:nvSpPr>
            <p:spPr>
              <a:xfrm flipH="1">
                <a:off x="6696585" y="2308499"/>
                <a:ext cx="74719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 err="1">
                    <a:latin typeface="+mj-lt"/>
                  </a:rPr>
                  <a:t>Jangpura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B4FBDAE-06BA-452B-848A-506E28277239}"/>
                </a:ext>
              </a:extLst>
            </p:cNvPr>
            <p:cNvGrpSpPr/>
            <p:nvPr/>
          </p:nvGrpSpPr>
          <p:grpSpPr>
            <a:xfrm>
              <a:off x="7665162" y="5384142"/>
              <a:ext cx="572479" cy="333110"/>
              <a:chOff x="6763245" y="2308499"/>
              <a:chExt cx="572479" cy="33311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807BD5F-3324-4831-88D9-00F8DF210F00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B9222D6-A802-49C1-BBD7-5CDB3879200B}"/>
                  </a:ext>
                </a:extLst>
              </p:cNvPr>
              <p:cNvSpPr txBox="1"/>
              <p:nvPr/>
            </p:nvSpPr>
            <p:spPr>
              <a:xfrm flipH="1">
                <a:off x="6763245" y="2308499"/>
                <a:ext cx="5724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Noida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EBAC625-F59E-4C19-AD08-7ED140D48E5A}"/>
                </a:ext>
              </a:extLst>
            </p:cNvPr>
            <p:cNvGrpSpPr/>
            <p:nvPr/>
          </p:nvGrpSpPr>
          <p:grpSpPr>
            <a:xfrm>
              <a:off x="7065007" y="5297580"/>
              <a:ext cx="684787" cy="461665"/>
              <a:chOff x="6639903" y="2221937"/>
              <a:chExt cx="684787" cy="461665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F2AB70C-2B02-422F-9FF0-C34A25B6C19D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2B083DF-09C7-4224-BD95-DB397CB3F0FA}"/>
                  </a:ext>
                </a:extLst>
              </p:cNvPr>
              <p:cNvSpPr txBox="1"/>
              <p:nvPr/>
            </p:nvSpPr>
            <p:spPr>
              <a:xfrm flipH="1">
                <a:off x="6639903" y="2221937"/>
                <a:ext cx="684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Golf course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6473FF8-6672-4AD7-BB6B-CD3DCDA49BEC}"/>
                </a:ext>
              </a:extLst>
            </p:cNvPr>
            <p:cNvGrpSpPr/>
            <p:nvPr/>
          </p:nvGrpSpPr>
          <p:grpSpPr>
            <a:xfrm>
              <a:off x="9344268" y="4621244"/>
              <a:ext cx="686875" cy="333797"/>
              <a:chOff x="6784907" y="2307812"/>
              <a:chExt cx="686875" cy="333797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187ACBD-EFDC-4617-ACC5-4CB9587AA920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C5AF035-CB6B-46BE-A53A-A7C5775E5187}"/>
                  </a:ext>
                </a:extLst>
              </p:cNvPr>
              <p:cNvSpPr txBox="1"/>
              <p:nvPr/>
            </p:nvSpPr>
            <p:spPr>
              <a:xfrm flipH="1">
                <a:off x="6784907" y="2307812"/>
                <a:ext cx="6868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Greater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A599801-5D60-459A-BCBE-A0BBE4325A7A}"/>
                </a:ext>
              </a:extLst>
            </p:cNvPr>
            <p:cNvGrpSpPr/>
            <p:nvPr/>
          </p:nvGrpSpPr>
          <p:grpSpPr>
            <a:xfrm>
              <a:off x="8822512" y="4621931"/>
              <a:ext cx="561819" cy="333110"/>
              <a:chOff x="6739964" y="2308499"/>
              <a:chExt cx="561819" cy="333110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38CD2F7E-2F7B-4725-BA54-3E127FC254A7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41634A9-5553-4EA8-9C34-372D2421B471}"/>
                  </a:ext>
                </a:extLst>
              </p:cNvPr>
              <p:cNvSpPr txBox="1"/>
              <p:nvPr/>
            </p:nvSpPr>
            <p:spPr>
              <a:xfrm flipH="1">
                <a:off x="6739964" y="2308499"/>
                <a:ext cx="5618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 err="1">
                    <a:latin typeface="+mj-lt"/>
                  </a:rPr>
                  <a:t>Chrag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60E7FBD-18C7-4B57-9EB0-3045C38B5F3E}"/>
                </a:ext>
              </a:extLst>
            </p:cNvPr>
            <p:cNvGrpSpPr/>
            <p:nvPr/>
          </p:nvGrpSpPr>
          <p:grpSpPr>
            <a:xfrm>
              <a:off x="8404413" y="4621931"/>
              <a:ext cx="476292" cy="333110"/>
              <a:chOff x="6798678" y="2308499"/>
              <a:chExt cx="476292" cy="333110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741A4A16-E128-44E1-BF41-2D9AFC1DD7CD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5334CB8-9BB2-4EE6-9D7B-06210D55F75F}"/>
                  </a:ext>
                </a:extLst>
              </p:cNvPr>
              <p:cNvSpPr txBox="1"/>
              <p:nvPr/>
            </p:nvSpPr>
            <p:spPr>
              <a:xfrm flipH="1">
                <a:off x="6798678" y="2308499"/>
                <a:ext cx="476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I.I.T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7395EA3-E74B-45D6-9AF5-4448F320C518}"/>
                </a:ext>
              </a:extLst>
            </p:cNvPr>
            <p:cNvGrpSpPr/>
            <p:nvPr/>
          </p:nvGrpSpPr>
          <p:grpSpPr>
            <a:xfrm>
              <a:off x="7848573" y="4621931"/>
              <a:ext cx="555319" cy="333110"/>
              <a:chOff x="6719651" y="2308499"/>
              <a:chExt cx="555319" cy="333110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A1A60BB-ACA4-4DA9-A75E-B990D07D9EFB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E11FFF9-277B-4032-8B96-A204604F3DE4}"/>
                  </a:ext>
                </a:extLst>
              </p:cNvPr>
              <p:cNvSpPr txBox="1"/>
              <p:nvPr/>
            </p:nvSpPr>
            <p:spPr>
              <a:xfrm flipH="1">
                <a:off x="6719651" y="2308499"/>
                <a:ext cx="5553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 err="1">
                    <a:latin typeface="+mj-lt"/>
                  </a:rPr>
                  <a:t>Vihar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CD97527-D547-4D2F-9B6B-BE813DCAD5C5}"/>
                </a:ext>
              </a:extLst>
            </p:cNvPr>
            <p:cNvGrpSpPr/>
            <p:nvPr/>
          </p:nvGrpSpPr>
          <p:grpSpPr>
            <a:xfrm>
              <a:off x="7256209" y="4621931"/>
              <a:ext cx="670870" cy="333110"/>
              <a:chOff x="6604100" y="2308499"/>
              <a:chExt cx="670870" cy="333110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CDC05B13-4DC2-49D1-A3B7-8E2E52D157ED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63AE4A3-EC2E-46A1-8BB8-E823822B7E23}"/>
                  </a:ext>
                </a:extLst>
              </p:cNvPr>
              <p:cNvSpPr txBox="1"/>
              <p:nvPr/>
            </p:nvSpPr>
            <p:spPr>
              <a:xfrm flipH="1">
                <a:off x="6604100" y="2308499"/>
                <a:ext cx="6708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Shankar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F440CAC-DC81-49EE-B25E-BBCF04BAD2DB}"/>
                </a:ext>
              </a:extLst>
            </p:cNvPr>
            <p:cNvGrpSpPr/>
            <p:nvPr/>
          </p:nvGrpSpPr>
          <p:grpSpPr>
            <a:xfrm>
              <a:off x="5459287" y="4979503"/>
              <a:ext cx="734142" cy="345645"/>
              <a:chOff x="6867411" y="2295964"/>
              <a:chExt cx="734142" cy="345645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93C8E80A-A096-499D-8CC2-51B0547FFFF6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5806ED9-5DB7-40BB-A6BF-0DB3BD82CC12}"/>
                  </a:ext>
                </a:extLst>
              </p:cNvPr>
              <p:cNvSpPr txBox="1"/>
              <p:nvPr/>
            </p:nvSpPr>
            <p:spPr>
              <a:xfrm flipH="1">
                <a:off x="6867411" y="2295964"/>
                <a:ext cx="7341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 err="1">
                    <a:latin typeface="+mj-lt"/>
                  </a:rPr>
                  <a:t>Madipur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8D9EDD0-9E48-477C-AE12-47985F9E9C39}"/>
                </a:ext>
              </a:extLst>
            </p:cNvPr>
            <p:cNvGrpSpPr/>
            <p:nvPr/>
          </p:nvGrpSpPr>
          <p:grpSpPr>
            <a:xfrm>
              <a:off x="4913741" y="4992038"/>
              <a:ext cx="686766" cy="333110"/>
              <a:chOff x="6798678" y="2308499"/>
              <a:chExt cx="686766" cy="333110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086F68C-78E8-48DB-A39A-3B0A945622F5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8FDCC9F-4BD1-4C16-A06F-BF5422071CF7}"/>
                  </a:ext>
                </a:extLst>
              </p:cNvPr>
              <p:cNvSpPr txBox="1"/>
              <p:nvPr/>
            </p:nvSpPr>
            <p:spPr>
              <a:xfrm flipH="1">
                <a:off x="6798678" y="2308499"/>
                <a:ext cx="6867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 err="1">
                    <a:latin typeface="+mj-lt"/>
                  </a:rPr>
                  <a:t>Mundka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9DEC9E3C-6745-4E9B-8994-AA9C0877D81E}"/>
                </a:ext>
              </a:extLst>
            </p:cNvPr>
            <p:cNvGrpSpPr/>
            <p:nvPr/>
          </p:nvGrpSpPr>
          <p:grpSpPr>
            <a:xfrm>
              <a:off x="4382896" y="4978786"/>
              <a:ext cx="676856" cy="346362"/>
              <a:chOff x="6744646" y="2295247"/>
              <a:chExt cx="676856" cy="346362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CD56E121-13F8-4765-A711-25541815E26A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EBE2A81-4041-42EE-9001-202D5F2BEAC1}"/>
                  </a:ext>
                </a:extLst>
              </p:cNvPr>
              <p:cNvSpPr txBox="1"/>
              <p:nvPr/>
            </p:nvSpPr>
            <p:spPr>
              <a:xfrm flipH="1">
                <a:off x="6744646" y="2295247"/>
                <a:ext cx="676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 err="1">
                    <a:latin typeface="+mj-lt"/>
                  </a:rPr>
                  <a:t>Nangloi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5C6F340-2C9E-49BC-B83F-6F6EB372F64B}"/>
                </a:ext>
              </a:extLst>
            </p:cNvPr>
            <p:cNvGrpSpPr/>
            <p:nvPr/>
          </p:nvGrpSpPr>
          <p:grpSpPr>
            <a:xfrm>
              <a:off x="3857185" y="4992038"/>
              <a:ext cx="649141" cy="333110"/>
              <a:chOff x="6695748" y="2308499"/>
              <a:chExt cx="649141" cy="333110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082DCE51-AB91-4607-8651-85A4A8C06AA7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F0DD075-46A7-42E6-9BD9-36B40CE1F1E3}"/>
                  </a:ext>
                </a:extLst>
              </p:cNvPr>
              <p:cNvSpPr txBox="1"/>
              <p:nvPr/>
            </p:nvSpPr>
            <p:spPr>
              <a:xfrm flipH="1">
                <a:off x="6695748" y="2308499"/>
                <a:ext cx="6491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 err="1">
                    <a:latin typeface="+mj-lt"/>
                  </a:rPr>
                  <a:t>Ghevra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5D8C6E1-8FF1-42A0-A76D-BA9B30CC808B}"/>
                </a:ext>
              </a:extLst>
            </p:cNvPr>
            <p:cNvGrpSpPr/>
            <p:nvPr/>
          </p:nvGrpSpPr>
          <p:grpSpPr>
            <a:xfrm>
              <a:off x="3483302" y="4992038"/>
              <a:ext cx="476292" cy="333110"/>
              <a:chOff x="6798678" y="2308499"/>
              <a:chExt cx="476292" cy="333110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9A50C09B-7D67-4DE3-BEB7-6D8838245E16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EDAA6C3-9FD3-4FAD-BA65-35D79379676E}"/>
                  </a:ext>
                </a:extLst>
              </p:cNvPr>
              <p:cNvSpPr txBox="1"/>
              <p:nvPr/>
            </p:nvSpPr>
            <p:spPr>
              <a:xfrm flipH="1">
                <a:off x="6798678" y="2308499"/>
                <a:ext cx="476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 err="1">
                    <a:latin typeface="+mj-lt"/>
                  </a:rPr>
                  <a:t>Tikri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7DEAAAB-564F-492D-90FB-F923412E8231}"/>
                </a:ext>
              </a:extLst>
            </p:cNvPr>
            <p:cNvGrpSpPr/>
            <p:nvPr/>
          </p:nvGrpSpPr>
          <p:grpSpPr>
            <a:xfrm>
              <a:off x="2858474" y="4992038"/>
              <a:ext cx="624307" cy="333110"/>
              <a:chOff x="6650663" y="2308499"/>
              <a:chExt cx="624307" cy="333110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8AD3447-213F-408F-AAFD-D41CDCFA7602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BD41F81-844D-41A6-824C-D01E745D166A}"/>
                  </a:ext>
                </a:extLst>
              </p:cNvPr>
              <p:cNvSpPr txBox="1"/>
              <p:nvPr/>
            </p:nvSpPr>
            <p:spPr>
              <a:xfrm flipH="1">
                <a:off x="6650663" y="2308499"/>
                <a:ext cx="6243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Singh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A8D9E05-7EDF-4AE8-9FD2-A61949115A98}"/>
                </a:ext>
              </a:extLst>
            </p:cNvPr>
            <p:cNvGrpSpPr/>
            <p:nvPr/>
          </p:nvGrpSpPr>
          <p:grpSpPr>
            <a:xfrm>
              <a:off x="5489558" y="4428410"/>
              <a:ext cx="837503" cy="276999"/>
              <a:chOff x="7013054" y="2479339"/>
              <a:chExt cx="837503" cy="276999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AE3139EA-0DBD-4861-9E3B-6BA41D815115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1592E66-B3C4-45DB-BE60-D0F348481EA2}"/>
                  </a:ext>
                </a:extLst>
              </p:cNvPr>
              <p:cNvSpPr txBox="1"/>
              <p:nvPr/>
            </p:nvSpPr>
            <p:spPr>
              <a:xfrm flipH="1">
                <a:off x="7063281" y="2479339"/>
                <a:ext cx="7872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Ashok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E14FE0B-B5E2-4683-8945-8268E6126792}"/>
                </a:ext>
              </a:extLst>
            </p:cNvPr>
            <p:cNvGrpSpPr/>
            <p:nvPr/>
          </p:nvGrpSpPr>
          <p:grpSpPr>
            <a:xfrm>
              <a:off x="5742861" y="4673518"/>
              <a:ext cx="981895" cy="276999"/>
              <a:chOff x="7013054" y="2479339"/>
              <a:chExt cx="981895" cy="276999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AB8AFF9-333C-4211-9C1F-744D5E4A31CE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D2345F25-3949-4272-A80B-FFB2DFB60DAB}"/>
                  </a:ext>
                </a:extLst>
              </p:cNvPr>
              <p:cNvSpPr txBox="1"/>
              <p:nvPr/>
            </p:nvSpPr>
            <p:spPr>
              <a:xfrm flipH="1">
                <a:off x="7063280" y="2479339"/>
                <a:ext cx="9316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 err="1">
                    <a:latin typeface="+mj-lt"/>
                  </a:rPr>
                  <a:t>Satguru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8B13C926-83E3-4B3C-A4B3-DA850409B385}"/>
                </a:ext>
              </a:extLst>
            </p:cNvPr>
            <p:cNvGrpSpPr/>
            <p:nvPr/>
          </p:nvGrpSpPr>
          <p:grpSpPr>
            <a:xfrm>
              <a:off x="5971650" y="4918627"/>
              <a:ext cx="1043637" cy="276999"/>
              <a:chOff x="7013054" y="2479339"/>
              <a:chExt cx="1043637" cy="276999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7377DF48-1ED8-41DC-9F60-DA945560B6E1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77808ED-56C6-4077-B76C-1A066B751B46}"/>
                  </a:ext>
                </a:extLst>
              </p:cNvPr>
              <p:cNvSpPr txBox="1"/>
              <p:nvPr/>
            </p:nvSpPr>
            <p:spPr>
              <a:xfrm flipH="1">
                <a:off x="7063280" y="2479339"/>
                <a:ext cx="9934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Patel Nagar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F69C208-252A-4D14-91FA-72EF3A01D0AE}"/>
                </a:ext>
              </a:extLst>
            </p:cNvPr>
            <p:cNvGrpSpPr/>
            <p:nvPr/>
          </p:nvGrpSpPr>
          <p:grpSpPr>
            <a:xfrm>
              <a:off x="4253024" y="3176162"/>
              <a:ext cx="734583" cy="276999"/>
              <a:chOff x="7013054" y="2479339"/>
              <a:chExt cx="734583" cy="276999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D74686A8-DFD8-4EFB-A842-8024BD5CD199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BEFE991-AABA-43B1-A3CC-28DE2B4809E7}"/>
                  </a:ext>
                </a:extLst>
              </p:cNvPr>
              <p:cNvSpPr txBox="1"/>
              <p:nvPr/>
            </p:nvSpPr>
            <p:spPr>
              <a:xfrm flipH="1">
                <a:off x="7063280" y="2479339"/>
                <a:ext cx="6843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 err="1">
                    <a:latin typeface="+mj-lt"/>
                  </a:rPr>
                  <a:t>Nangli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4B3958C-BD3A-4339-BDEA-6435EA187B47}"/>
                </a:ext>
              </a:extLst>
            </p:cNvPr>
            <p:cNvGrpSpPr/>
            <p:nvPr/>
          </p:nvGrpSpPr>
          <p:grpSpPr>
            <a:xfrm>
              <a:off x="4506327" y="3421270"/>
              <a:ext cx="1275653" cy="276999"/>
              <a:chOff x="7013054" y="2479339"/>
              <a:chExt cx="1275653" cy="276999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73CF5F02-41DF-465A-9BAC-D4448EAD7AC4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824F08F-511A-40C6-8898-888F1ED18A3A}"/>
                  </a:ext>
                </a:extLst>
              </p:cNvPr>
              <p:cNvSpPr txBox="1"/>
              <p:nvPr/>
            </p:nvSpPr>
            <p:spPr>
              <a:xfrm flipH="1">
                <a:off x="7063281" y="2479339"/>
                <a:ext cx="12254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 err="1">
                    <a:latin typeface="+mj-lt"/>
                  </a:rPr>
                  <a:t>Dwanka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76E2185-84D8-4FFE-AB55-F2D9DFE92924}"/>
                </a:ext>
              </a:extLst>
            </p:cNvPr>
            <p:cNvGrpSpPr/>
            <p:nvPr/>
          </p:nvGrpSpPr>
          <p:grpSpPr>
            <a:xfrm>
              <a:off x="4735116" y="3666379"/>
              <a:ext cx="984225" cy="276999"/>
              <a:chOff x="7013054" y="2479339"/>
              <a:chExt cx="984225" cy="276999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154B9C76-EB87-40C6-A5E1-CEF9BD6EED6D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2FCB387-E245-4D89-BD7A-58C39950DC3E}"/>
                  </a:ext>
                </a:extLst>
              </p:cNvPr>
              <p:cNvSpPr txBox="1"/>
              <p:nvPr/>
            </p:nvSpPr>
            <p:spPr>
              <a:xfrm flipH="1">
                <a:off x="7063281" y="2479339"/>
                <a:ext cx="9339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 err="1">
                    <a:latin typeface="+mj-lt"/>
                  </a:rPr>
                  <a:t>Nawada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01455AFF-95F5-446D-A63B-12DAE3C9CC6B}"/>
                </a:ext>
              </a:extLst>
            </p:cNvPr>
            <p:cNvGrpSpPr/>
            <p:nvPr/>
          </p:nvGrpSpPr>
          <p:grpSpPr>
            <a:xfrm>
              <a:off x="2775537" y="1972162"/>
              <a:ext cx="1062289" cy="276999"/>
              <a:chOff x="7013054" y="2479339"/>
              <a:chExt cx="1062289" cy="276999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6A39C6BF-E7FE-42A1-971A-C710E03E83D4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AF9BE5A3-1E5B-49EE-80CD-7B112A5B75A4}"/>
                  </a:ext>
                </a:extLst>
              </p:cNvPr>
              <p:cNvSpPr txBox="1"/>
              <p:nvPr/>
            </p:nvSpPr>
            <p:spPr>
              <a:xfrm flipH="1">
                <a:off x="7063281" y="2479339"/>
                <a:ext cx="10120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 err="1">
                    <a:latin typeface="+mj-lt"/>
                  </a:rPr>
                  <a:t>Pulbangash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03DABF8A-203B-428F-8A61-6A141D38D5CB}"/>
                </a:ext>
              </a:extLst>
            </p:cNvPr>
            <p:cNvGrpSpPr/>
            <p:nvPr/>
          </p:nvGrpSpPr>
          <p:grpSpPr>
            <a:xfrm>
              <a:off x="2775537" y="2281347"/>
              <a:ext cx="1125929" cy="276999"/>
              <a:chOff x="7013054" y="2479339"/>
              <a:chExt cx="1125929" cy="276999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46460768-E3A2-4EDB-B7AB-6D3C3FB777AF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50566978-7EE0-4962-B7E9-8985F04FCB02}"/>
                  </a:ext>
                </a:extLst>
              </p:cNvPr>
              <p:cNvSpPr txBox="1"/>
              <p:nvPr/>
            </p:nvSpPr>
            <p:spPr>
              <a:xfrm flipH="1">
                <a:off x="7063280" y="2479339"/>
                <a:ext cx="10757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Pratap </a:t>
                </a:r>
                <a:r>
                  <a:rPr lang="en-US" dirty="0" err="1">
                    <a:latin typeface="+mj-lt"/>
                  </a:rPr>
                  <a:t>Nagash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E06E8168-99A5-4C0C-985C-36A37EA4E34A}"/>
                </a:ext>
              </a:extLst>
            </p:cNvPr>
            <p:cNvGrpSpPr/>
            <p:nvPr/>
          </p:nvGrpSpPr>
          <p:grpSpPr>
            <a:xfrm>
              <a:off x="2775537" y="2590532"/>
              <a:ext cx="1146243" cy="276999"/>
              <a:chOff x="7013054" y="2479339"/>
              <a:chExt cx="1146243" cy="276999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FD0E6A69-F117-45A5-9303-ADDB1A0EB5C5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4C72F2F-8FB6-4864-84F5-8ACA0749D55A}"/>
                  </a:ext>
                </a:extLst>
              </p:cNvPr>
              <p:cNvSpPr txBox="1"/>
              <p:nvPr/>
            </p:nvSpPr>
            <p:spPr>
              <a:xfrm flipH="1">
                <a:off x="7063280" y="2479339"/>
                <a:ext cx="10960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Shastri </a:t>
                </a:r>
                <a:r>
                  <a:rPr lang="en-US" dirty="0" err="1">
                    <a:latin typeface="+mj-lt"/>
                  </a:rPr>
                  <a:t>Nagash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32BBFE4A-EE90-429B-8865-99C60540E311}"/>
                </a:ext>
              </a:extLst>
            </p:cNvPr>
            <p:cNvGrpSpPr/>
            <p:nvPr/>
          </p:nvGrpSpPr>
          <p:grpSpPr>
            <a:xfrm>
              <a:off x="2775537" y="2899717"/>
              <a:ext cx="1253197" cy="276999"/>
              <a:chOff x="7013054" y="2479339"/>
              <a:chExt cx="1253197" cy="276999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9504F95B-3A62-4C29-802A-90F6A0EF0F3E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E10DB6A-0591-4267-8B20-234CD7D54F20}"/>
                  </a:ext>
                </a:extLst>
              </p:cNvPr>
              <p:cNvSpPr txBox="1"/>
              <p:nvPr/>
            </p:nvSpPr>
            <p:spPr>
              <a:xfrm flipH="1">
                <a:off x="7063280" y="2479339"/>
                <a:ext cx="12029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Keshav Puram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501940F8-358B-4B34-ACFE-68891038D31F}"/>
                </a:ext>
              </a:extLst>
            </p:cNvPr>
            <p:cNvGrpSpPr/>
            <p:nvPr/>
          </p:nvGrpSpPr>
          <p:grpSpPr>
            <a:xfrm>
              <a:off x="2775537" y="3208902"/>
              <a:ext cx="1043557" cy="276999"/>
              <a:chOff x="7013054" y="2479339"/>
              <a:chExt cx="1043557" cy="276999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055BDD2A-73A7-40C6-A07E-DA43DCFC2F11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3C571BDA-DFC4-4F6C-A491-1DD1C41D009A}"/>
                  </a:ext>
                </a:extLst>
              </p:cNvPr>
              <p:cNvSpPr txBox="1"/>
              <p:nvPr/>
            </p:nvSpPr>
            <p:spPr>
              <a:xfrm flipH="1">
                <a:off x="7063280" y="2479339"/>
                <a:ext cx="9933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Netaji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EFB54D5-1EBD-4AAF-9F95-12CF45F29804}"/>
                </a:ext>
              </a:extLst>
            </p:cNvPr>
            <p:cNvGrpSpPr/>
            <p:nvPr/>
          </p:nvGrpSpPr>
          <p:grpSpPr>
            <a:xfrm>
              <a:off x="2775537" y="3518087"/>
              <a:ext cx="933221" cy="276999"/>
              <a:chOff x="7013054" y="2479339"/>
              <a:chExt cx="933221" cy="276999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FCE78FE-4AB6-46B3-AFCA-7223F769A180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9D98EEC7-A524-4D3B-9E89-C400685F427F}"/>
                  </a:ext>
                </a:extLst>
              </p:cNvPr>
              <p:cNvSpPr txBox="1"/>
              <p:nvPr/>
            </p:nvSpPr>
            <p:spPr>
              <a:xfrm flipH="1">
                <a:off x="7063281" y="2479339"/>
                <a:ext cx="8829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Kohat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6972FC2-5CE3-4825-8194-E60B2389EA72}"/>
                </a:ext>
              </a:extLst>
            </p:cNvPr>
            <p:cNvGrpSpPr/>
            <p:nvPr/>
          </p:nvGrpSpPr>
          <p:grpSpPr>
            <a:xfrm>
              <a:off x="2775537" y="3827272"/>
              <a:ext cx="1059593" cy="276999"/>
              <a:chOff x="7013054" y="2479339"/>
              <a:chExt cx="1059593" cy="276999"/>
            </a:xfrm>
          </p:grpSpPr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5E6AD995-A5FF-4EEB-A833-B40FC4A700A2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3B920543-92C0-4BB1-8FBA-3EF41CF56F16}"/>
                  </a:ext>
                </a:extLst>
              </p:cNvPr>
              <p:cNvSpPr txBox="1"/>
              <p:nvPr/>
            </p:nvSpPr>
            <p:spPr>
              <a:xfrm flipH="1">
                <a:off x="7063280" y="2479339"/>
                <a:ext cx="1009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Rohini (W)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DED552F9-C53B-48AC-AB3F-194B2269EF0D}"/>
                </a:ext>
              </a:extLst>
            </p:cNvPr>
            <p:cNvGrpSpPr/>
            <p:nvPr/>
          </p:nvGrpSpPr>
          <p:grpSpPr>
            <a:xfrm>
              <a:off x="2775537" y="4136457"/>
              <a:ext cx="1113465" cy="276999"/>
              <a:chOff x="7013054" y="2479339"/>
              <a:chExt cx="1113465" cy="276999"/>
            </a:xfrm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7D41D09D-2FCC-458A-925C-E79EF9DCE1B4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C6F807AF-A446-4039-A1B5-5F048C4DBBDE}"/>
                  </a:ext>
                </a:extLst>
              </p:cNvPr>
              <p:cNvSpPr txBox="1"/>
              <p:nvPr/>
            </p:nvSpPr>
            <p:spPr>
              <a:xfrm flipH="1">
                <a:off x="7063281" y="2479339"/>
                <a:ext cx="10632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Rohini (E)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0B57461-58D7-45BA-808D-ED2614F26A15}"/>
                </a:ext>
              </a:extLst>
            </p:cNvPr>
            <p:cNvGrpSpPr/>
            <p:nvPr/>
          </p:nvGrpSpPr>
          <p:grpSpPr>
            <a:xfrm>
              <a:off x="2775537" y="4445644"/>
              <a:ext cx="883385" cy="276999"/>
              <a:chOff x="7013054" y="2479339"/>
              <a:chExt cx="883385" cy="276999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9E761B53-F872-44A1-B7F1-48593629DF31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8EB4D419-14AB-4B8B-B0B1-3E3DFC076E73}"/>
                  </a:ext>
                </a:extLst>
              </p:cNvPr>
              <p:cNvSpPr txBox="1"/>
              <p:nvPr/>
            </p:nvSpPr>
            <p:spPr>
              <a:xfrm flipH="1">
                <a:off x="7063280" y="2479339"/>
                <a:ext cx="8331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 err="1">
                    <a:latin typeface="+mj-lt"/>
                  </a:rPr>
                  <a:t>Rithala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D46A5B7-FC06-489D-BF6B-7B8DE092E0EE}"/>
                </a:ext>
              </a:extLst>
            </p:cNvPr>
            <p:cNvGrpSpPr/>
            <p:nvPr/>
          </p:nvGrpSpPr>
          <p:grpSpPr>
            <a:xfrm>
              <a:off x="9998748" y="1991212"/>
              <a:ext cx="887125" cy="276999"/>
              <a:chOff x="7013054" y="2479339"/>
              <a:chExt cx="887125" cy="276999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78A821-93A4-4930-BEFE-9A0B07888952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1916D062-1CE4-4EAF-8842-E99A3B2EA663}"/>
                  </a:ext>
                </a:extLst>
              </p:cNvPr>
              <p:cNvSpPr txBox="1"/>
              <p:nvPr/>
            </p:nvSpPr>
            <p:spPr>
              <a:xfrm flipH="1">
                <a:off x="7063280" y="2479339"/>
                <a:ext cx="8368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Shaheed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C6193902-66B5-4E4A-9CDE-740DCBA9C7D4}"/>
                </a:ext>
              </a:extLst>
            </p:cNvPr>
            <p:cNvGrpSpPr/>
            <p:nvPr/>
          </p:nvGrpSpPr>
          <p:grpSpPr>
            <a:xfrm>
              <a:off x="9998748" y="2300397"/>
              <a:ext cx="664801" cy="276999"/>
              <a:chOff x="7013054" y="2479339"/>
              <a:chExt cx="664801" cy="276999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98CA6538-832C-41CB-8DD2-59F94AE1B59D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D8DD0971-6F2B-4645-8466-DD0943B25385}"/>
                  </a:ext>
                </a:extLst>
              </p:cNvPr>
              <p:cNvSpPr txBox="1"/>
              <p:nvPr/>
            </p:nvSpPr>
            <p:spPr>
              <a:xfrm flipH="1">
                <a:off x="7063281" y="2479339"/>
                <a:ext cx="6145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 err="1">
                    <a:latin typeface="+mj-lt"/>
                  </a:rPr>
                  <a:t>Hindor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7921CD4D-8D8C-4BC5-B4EC-093A90B9E429}"/>
                </a:ext>
              </a:extLst>
            </p:cNvPr>
            <p:cNvGrpSpPr/>
            <p:nvPr/>
          </p:nvGrpSpPr>
          <p:grpSpPr>
            <a:xfrm>
              <a:off x="9998748" y="2609582"/>
              <a:ext cx="726153" cy="276999"/>
              <a:chOff x="7013054" y="2479339"/>
              <a:chExt cx="726153" cy="276999"/>
            </a:xfrm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E66ED0A-FE9E-40F6-9DA6-8AD79CF769F2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23B256BE-2D7C-4FCB-AA52-F00832B4024C}"/>
                  </a:ext>
                </a:extLst>
              </p:cNvPr>
              <p:cNvSpPr txBox="1"/>
              <p:nvPr/>
            </p:nvSpPr>
            <p:spPr>
              <a:xfrm flipH="1">
                <a:off x="7063281" y="2479339"/>
                <a:ext cx="67592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 err="1">
                    <a:latin typeface="+mj-lt"/>
                  </a:rPr>
                  <a:t>Arthala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43C28AB-DC24-4DBD-AAC5-EA61B9DC2F06}"/>
                </a:ext>
              </a:extLst>
            </p:cNvPr>
            <p:cNvGrpSpPr/>
            <p:nvPr/>
          </p:nvGrpSpPr>
          <p:grpSpPr>
            <a:xfrm>
              <a:off x="9998748" y="2918767"/>
              <a:ext cx="664801" cy="276999"/>
              <a:chOff x="7013054" y="2479339"/>
              <a:chExt cx="664801" cy="276999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825338C3-771E-4BD7-BA3F-5DDC32EDAF9F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44040288-A0F7-4B6B-9488-785DBC5CC813}"/>
                  </a:ext>
                </a:extLst>
              </p:cNvPr>
              <p:cNvSpPr txBox="1"/>
              <p:nvPr/>
            </p:nvSpPr>
            <p:spPr>
              <a:xfrm flipH="1">
                <a:off x="7063281" y="2479339"/>
                <a:ext cx="6145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 err="1">
                    <a:latin typeface="+mj-lt"/>
                  </a:rPr>
                  <a:t>Shyarn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54E5B5F3-8F8A-42E1-8D63-8B179589F900}"/>
                </a:ext>
              </a:extLst>
            </p:cNvPr>
            <p:cNvGrpSpPr/>
            <p:nvPr/>
          </p:nvGrpSpPr>
          <p:grpSpPr>
            <a:xfrm>
              <a:off x="9998748" y="3227952"/>
              <a:ext cx="556489" cy="276999"/>
              <a:chOff x="7013054" y="2479339"/>
              <a:chExt cx="556489" cy="276999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D8B7244E-B835-46DD-A504-72FE166CDD36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A3453B07-0335-4092-B216-4B4A7734122A}"/>
                  </a:ext>
                </a:extLst>
              </p:cNvPr>
              <p:cNvSpPr txBox="1"/>
              <p:nvPr/>
            </p:nvSpPr>
            <p:spPr>
              <a:xfrm flipH="1">
                <a:off x="7063281" y="2479339"/>
                <a:ext cx="5062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Raj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9A68A5A7-81E3-45F3-9C9D-D413D6ABE646}"/>
                </a:ext>
              </a:extLst>
            </p:cNvPr>
            <p:cNvGrpSpPr/>
            <p:nvPr/>
          </p:nvGrpSpPr>
          <p:grpSpPr>
            <a:xfrm>
              <a:off x="9998748" y="3537137"/>
              <a:ext cx="679967" cy="276999"/>
              <a:chOff x="7013054" y="2479339"/>
              <a:chExt cx="679967" cy="276999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F7D20214-3F48-4E72-B233-1976294A1F7A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E3F9D98-18C1-48A2-9E77-FAA1F4361C68}"/>
                  </a:ext>
                </a:extLst>
              </p:cNvPr>
              <p:cNvSpPr txBox="1"/>
              <p:nvPr/>
            </p:nvSpPr>
            <p:spPr>
              <a:xfrm flipH="1">
                <a:off x="7063280" y="2479339"/>
                <a:ext cx="6297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 err="1">
                    <a:latin typeface="+mj-lt"/>
                  </a:rPr>
                  <a:t>Jhilmil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34D9F760-D3D1-4992-B3F5-84BE386C3743}"/>
                </a:ext>
              </a:extLst>
            </p:cNvPr>
            <p:cNvGrpSpPr/>
            <p:nvPr/>
          </p:nvGrpSpPr>
          <p:grpSpPr>
            <a:xfrm>
              <a:off x="9998748" y="3846322"/>
              <a:ext cx="826649" cy="276999"/>
              <a:chOff x="7013054" y="2479339"/>
              <a:chExt cx="826649" cy="276999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82F39A21-9B10-4692-843A-400CF733B0E2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E3E7EA39-09E4-4FE1-953D-63EFA852B4C0}"/>
                  </a:ext>
                </a:extLst>
              </p:cNvPr>
              <p:cNvSpPr txBox="1"/>
              <p:nvPr/>
            </p:nvSpPr>
            <p:spPr>
              <a:xfrm flipH="1">
                <a:off x="7063280" y="2479339"/>
                <a:ext cx="776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Shahdara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C16102DC-0795-45E0-A83B-466A5B17DBA7}"/>
                </a:ext>
              </a:extLst>
            </p:cNvPr>
            <p:cNvGrpSpPr/>
            <p:nvPr/>
          </p:nvGrpSpPr>
          <p:grpSpPr>
            <a:xfrm>
              <a:off x="9998748" y="4155507"/>
              <a:ext cx="658135" cy="276999"/>
              <a:chOff x="7013054" y="2479339"/>
              <a:chExt cx="658135" cy="276999"/>
            </a:xfrm>
          </p:grpSpPr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DEBC3A5D-4E34-4885-9345-E601AB16E006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C9F301E-3967-43C2-BF54-E2A2192C9AE6}"/>
                  </a:ext>
                </a:extLst>
              </p:cNvPr>
              <p:cNvSpPr txBox="1"/>
              <p:nvPr/>
            </p:nvSpPr>
            <p:spPr>
              <a:xfrm flipH="1">
                <a:off x="7063280" y="2479339"/>
                <a:ext cx="6079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Nagar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F1BAF131-D209-4FC2-A0B5-903A7FCA42E6}"/>
                </a:ext>
              </a:extLst>
            </p:cNvPr>
            <p:cNvGrpSpPr/>
            <p:nvPr/>
          </p:nvGrpSpPr>
          <p:grpSpPr>
            <a:xfrm>
              <a:off x="9998748" y="4464694"/>
              <a:ext cx="526519" cy="276999"/>
              <a:chOff x="7013054" y="2479339"/>
              <a:chExt cx="526519" cy="276999"/>
            </a:xfrm>
          </p:grpSpPr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DEB1D676-6E04-48F6-BEB0-0383A7D33429}"/>
                  </a:ext>
                </a:extLst>
              </p:cNvPr>
              <p:cNvSpPr/>
              <p:nvPr/>
            </p:nvSpPr>
            <p:spPr>
              <a:xfrm>
                <a:off x="7013054" y="2594069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38AFB3F6-EF1D-4C55-9849-3F6183236EBA}"/>
                  </a:ext>
                </a:extLst>
              </p:cNvPr>
              <p:cNvSpPr txBox="1"/>
              <p:nvPr/>
            </p:nvSpPr>
            <p:spPr>
              <a:xfrm flipH="1">
                <a:off x="7063281" y="2479339"/>
                <a:ext cx="476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Shiv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328CC2C-241A-45E1-B2D9-9DF4AD0781DA}"/>
                </a:ext>
              </a:extLst>
            </p:cNvPr>
            <p:cNvGrpSpPr/>
            <p:nvPr/>
          </p:nvGrpSpPr>
          <p:grpSpPr>
            <a:xfrm>
              <a:off x="7800818" y="1556031"/>
              <a:ext cx="2086157" cy="713846"/>
              <a:chOff x="4779267" y="3589144"/>
              <a:chExt cx="2086157" cy="713846"/>
            </a:xfrm>
          </p:grpSpPr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9AC19D3C-3E65-4E7D-AAC9-3433B95D6BE2}"/>
                  </a:ext>
                </a:extLst>
              </p:cNvPr>
              <p:cNvGrpSpPr/>
              <p:nvPr/>
            </p:nvGrpSpPr>
            <p:grpSpPr>
              <a:xfrm>
                <a:off x="4779267" y="3589144"/>
                <a:ext cx="2086157" cy="713846"/>
                <a:chOff x="6870785" y="1372657"/>
                <a:chExt cx="3424260" cy="1171720"/>
              </a:xfrm>
            </p:grpSpPr>
            <p:sp>
              <p:nvSpPr>
                <p:cNvPr id="191" name="Rounded Rectangle 10">
                  <a:extLst>
                    <a:ext uri="{FF2B5EF4-FFF2-40B4-BE49-F238E27FC236}">
                      <a16:creationId xmlns:a16="http://schemas.microsoft.com/office/drawing/2014/main" id="{66483D7B-8FB7-46D0-BB70-D31CBA1B03BF}"/>
                    </a:ext>
                  </a:extLst>
                </p:cNvPr>
                <p:cNvSpPr/>
                <p:nvPr/>
              </p:nvSpPr>
              <p:spPr>
                <a:xfrm>
                  <a:off x="6870785" y="1372657"/>
                  <a:ext cx="3424260" cy="11717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444500" dist="165100" dir="5400000" algn="t" rotWithShape="0">
                    <a:schemeClr val="accent4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2" name="Rounded Rectangle 19">
                  <a:extLst>
                    <a:ext uri="{FF2B5EF4-FFF2-40B4-BE49-F238E27FC236}">
                      <a16:creationId xmlns:a16="http://schemas.microsoft.com/office/drawing/2014/main" id="{A554AA3B-04AA-4882-9950-7842E2BD54A9}"/>
                    </a:ext>
                  </a:extLst>
                </p:cNvPr>
                <p:cNvSpPr/>
                <p:nvPr/>
              </p:nvSpPr>
              <p:spPr>
                <a:xfrm>
                  <a:off x="7040925" y="1500566"/>
                  <a:ext cx="893034" cy="915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4" name="Text Placeholder 2">
                  <a:extLst>
                    <a:ext uri="{FF2B5EF4-FFF2-40B4-BE49-F238E27FC236}">
                      <a16:creationId xmlns:a16="http://schemas.microsoft.com/office/drawing/2014/main" id="{69C68356-47E9-49E1-939B-3D4EDD43454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25173" y="1513304"/>
                  <a:ext cx="1909607" cy="757785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>
                  <a:defPPr>
                    <a:defRPr lang="en-US"/>
                  </a:defPPr>
                  <a:lvl1pPr>
                    <a:defRPr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" panose="020F0502020204030204" pitchFamily="34" charset="0"/>
                    </a:defRPr>
                  </a:lvl1pPr>
                  <a:lvl2pPr marL="1095566" indent="-365189" algn="l" defTabSz="1460754" rtl="0" eaLnBrk="1" latinLnBrk="0" hangingPunct="1">
                    <a:lnSpc>
                      <a:spcPct val="90000"/>
                    </a:lnSpc>
                    <a:spcBef>
                      <a:spcPts val="799"/>
                    </a:spcBef>
                    <a:buFont typeface="Arial" panose="020B0604020202020204" pitchFamily="34" charset="0"/>
                    <a:buChar char="•"/>
                    <a:defRPr sz="3834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5943" indent="-365189" algn="l" defTabSz="1460754" rtl="0" eaLnBrk="1" latinLnBrk="0" hangingPunct="1">
                    <a:lnSpc>
                      <a:spcPct val="90000"/>
                    </a:lnSpc>
                    <a:spcBef>
                      <a:spcPts val="799"/>
                    </a:spcBef>
                    <a:buFont typeface="Arial" panose="020B0604020202020204" pitchFamily="34" charset="0"/>
                    <a:buChar char="•"/>
                    <a:defRPr sz="31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556320" indent="-365189" algn="l" defTabSz="1460754" rtl="0" eaLnBrk="1" latinLnBrk="0" hangingPunct="1">
                    <a:lnSpc>
                      <a:spcPct val="90000"/>
                    </a:lnSpc>
                    <a:spcBef>
                      <a:spcPts val="799"/>
                    </a:spcBef>
                    <a:buFont typeface="Arial" panose="020B0604020202020204" pitchFamily="34" charset="0"/>
                    <a:buChar char="•"/>
                    <a:defRPr sz="287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286697" indent="-365189" algn="l" defTabSz="1460754" rtl="0" eaLnBrk="1" latinLnBrk="0" hangingPunct="1">
                    <a:lnSpc>
                      <a:spcPct val="90000"/>
                    </a:lnSpc>
                    <a:spcBef>
                      <a:spcPts val="799"/>
                    </a:spcBef>
                    <a:buFont typeface="Arial" panose="020B0604020202020204" pitchFamily="34" charset="0"/>
                    <a:buChar char="•"/>
                    <a:defRPr sz="287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017074" indent="-365189" algn="l" defTabSz="1460754" rtl="0" eaLnBrk="1" latinLnBrk="0" hangingPunct="1">
                    <a:lnSpc>
                      <a:spcPct val="90000"/>
                    </a:lnSpc>
                    <a:spcBef>
                      <a:spcPts val="799"/>
                    </a:spcBef>
                    <a:buFont typeface="Arial" panose="020B0604020202020204" pitchFamily="34" charset="0"/>
                    <a:buChar char="•"/>
                    <a:defRPr sz="287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747451" indent="-365189" algn="l" defTabSz="1460754" rtl="0" eaLnBrk="1" latinLnBrk="0" hangingPunct="1">
                    <a:lnSpc>
                      <a:spcPct val="90000"/>
                    </a:lnSpc>
                    <a:spcBef>
                      <a:spcPts val="799"/>
                    </a:spcBef>
                    <a:buFont typeface="Arial" panose="020B0604020202020204" pitchFamily="34" charset="0"/>
                    <a:buChar char="•"/>
                    <a:defRPr sz="287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477828" indent="-365189" algn="l" defTabSz="1460754" rtl="0" eaLnBrk="1" latinLnBrk="0" hangingPunct="1">
                    <a:lnSpc>
                      <a:spcPct val="90000"/>
                    </a:lnSpc>
                    <a:spcBef>
                      <a:spcPts val="799"/>
                    </a:spcBef>
                    <a:buFont typeface="Arial" panose="020B0604020202020204" pitchFamily="34" charset="0"/>
                    <a:buChar char="•"/>
                    <a:defRPr sz="287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6208205" indent="-365189" algn="l" defTabSz="1460754" rtl="0" eaLnBrk="1" latinLnBrk="0" hangingPunct="1">
                    <a:lnSpc>
                      <a:spcPct val="90000"/>
                    </a:lnSpc>
                    <a:spcBef>
                      <a:spcPts val="799"/>
                    </a:spcBef>
                    <a:buFont typeface="Arial" panose="020B0604020202020204" pitchFamily="34" charset="0"/>
                    <a:buChar char="•"/>
                    <a:defRPr sz="2876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>
                      <a:solidFill>
                        <a:schemeClr val="bg1"/>
                      </a:solidFill>
                      <a:latin typeface="Lato Black" panose="020F0502020204030203" pitchFamily="34" charset="0"/>
                      <a:ea typeface="Lato Black" panose="020F0502020204030203" pitchFamily="34" charset="0"/>
                      <a:cs typeface="Lato Black" panose="020F0502020204030203" pitchFamily="34" charset="0"/>
                    </a:rPr>
                    <a:t>Central Secretariat</a:t>
                  </a:r>
                </a:p>
              </p:txBody>
            </p:sp>
          </p:grpSp>
          <p:sp>
            <p:nvSpPr>
              <p:cNvPr id="190" name="Freeform 299">
                <a:extLst>
                  <a:ext uri="{FF2B5EF4-FFF2-40B4-BE49-F238E27FC236}">
                    <a16:creationId xmlns:a16="http://schemas.microsoft.com/office/drawing/2014/main" id="{1EBF52C7-5AAC-40D6-9714-DA8FF0EDAD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009012" y="3765450"/>
                <a:ext cx="292744" cy="280426"/>
              </a:xfrm>
              <a:custGeom>
                <a:avLst/>
                <a:gdLst>
                  <a:gd name="T0" fmla="*/ 1229 w 1665"/>
                  <a:gd name="T1" fmla="*/ 561 h 1598"/>
                  <a:gd name="T2" fmla="*/ 911 w 1665"/>
                  <a:gd name="T3" fmla="*/ 686 h 1598"/>
                  <a:gd name="T4" fmla="*/ 1246 w 1665"/>
                  <a:gd name="T5" fmla="*/ 419 h 1598"/>
                  <a:gd name="T6" fmla="*/ 1664 w 1665"/>
                  <a:gd name="T7" fmla="*/ 76 h 1598"/>
                  <a:gd name="T8" fmla="*/ 1597 w 1665"/>
                  <a:gd name="T9" fmla="*/ 0 h 1598"/>
                  <a:gd name="T10" fmla="*/ 1530 w 1665"/>
                  <a:gd name="T11" fmla="*/ 76 h 1598"/>
                  <a:gd name="T12" fmla="*/ 1246 w 1665"/>
                  <a:gd name="T13" fmla="*/ 276 h 1598"/>
                  <a:gd name="T14" fmla="*/ 769 w 1665"/>
                  <a:gd name="T15" fmla="*/ 686 h 1598"/>
                  <a:gd name="T16" fmla="*/ 435 w 1665"/>
                  <a:gd name="T17" fmla="*/ 561 h 1598"/>
                  <a:gd name="T18" fmla="*/ 0 w 1665"/>
                  <a:gd name="T19" fmla="*/ 1288 h 1598"/>
                  <a:gd name="T20" fmla="*/ 201 w 1665"/>
                  <a:gd name="T21" fmla="*/ 1597 h 1598"/>
                  <a:gd name="T22" fmla="*/ 836 w 1665"/>
                  <a:gd name="T23" fmla="*/ 1255 h 1598"/>
                  <a:gd name="T24" fmla="*/ 1463 w 1665"/>
                  <a:gd name="T25" fmla="*/ 1597 h 1598"/>
                  <a:gd name="T26" fmla="*/ 1664 w 1665"/>
                  <a:gd name="T27" fmla="*/ 1288 h 1598"/>
                  <a:gd name="T28" fmla="*/ 1229 w 1665"/>
                  <a:gd name="T29" fmla="*/ 561 h 1598"/>
                  <a:gd name="T30" fmla="*/ 1246 w 1665"/>
                  <a:gd name="T31" fmla="*/ 811 h 1598"/>
                  <a:gd name="T32" fmla="*/ 1338 w 1665"/>
                  <a:gd name="T33" fmla="*/ 903 h 1598"/>
                  <a:gd name="T34" fmla="*/ 1246 w 1665"/>
                  <a:gd name="T35" fmla="*/ 995 h 1598"/>
                  <a:gd name="T36" fmla="*/ 1162 w 1665"/>
                  <a:gd name="T37" fmla="*/ 903 h 1598"/>
                  <a:gd name="T38" fmla="*/ 1246 w 1665"/>
                  <a:gd name="T39" fmla="*/ 811 h 1598"/>
                  <a:gd name="T40" fmla="*/ 627 w 1665"/>
                  <a:gd name="T41" fmla="*/ 1112 h 1598"/>
                  <a:gd name="T42" fmla="*/ 485 w 1665"/>
                  <a:gd name="T43" fmla="*/ 1112 h 1598"/>
                  <a:gd name="T44" fmla="*/ 485 w 1665"/>
                  <a:gd name="T45" fmla="*/ 1255 h 1598"/>
                  <a:gd name="T46" fmla="*/ 351 w 1665"/>
                  <a:gd name="T47" fmla="*/ 1255 h 1598"/>
                  <a:gd name="T48" fmla="*/ 351 w 1665"/>
                  <a:gd name="T49" fmla="*/ 1112 h 1598"/>
                  <a:gd name="T50" fmla="*/ 209 w 1665"/>
                  <a:gd name="T51" fmla="*/ 1112 h 1598"/>
                  <a:gd name="T52" fmla="*/ 209 w 1665"/>
                  <a:gd name="T53" fmla="*/ 970 h 1598"/>
                  <a:gd name="T54" fmla="*/ 351 w 1665"/>
                  <a:gd name="T55" fmla="*/ 970 h 1598"/>
                  <a:gd name="T56" fmla="*/ 351 w 1665"/>
                  <a:gd name="T57" fmla="*/ 836 h 1598"/>
                  <a:gd name="T58" fmla="*/ 485 w 1665"/>
                  <a:gd name="T59" fmla="*/ 836 h 1598"/>
                  <a:gd name="T60" fmla="*/ 485 w 1665"/>
                  <a:gd name="T61" fmla="*/ 970 h 1598"/>
                  <a:gd name="T62" fmla="*/ 627 w 1665"/>
                  <a:gd name="T63" fmla="*/ 970 h 1598"/>
                  <a:gd name="T64" fmla="*/ 627 w 1665"/>
                  <a:gd name="T65" fmla="*/ 1112 h 1598"/>
                  <a:gd name="T66" fmla="*/ 1020 w 1665"/>
                  <a:gd name="T67" fmla="*/ 1045 h 1598"/>
                  <a:gd name="T68" fmla="*/ 1112 w 1665"/>
                  <a:gd name="T69" fmla="*/ 954 h 1598"/>
                  <a:gd name="T70" fmla="*/ 1204 w 1665"/>
                  <a:gd name="T71" fmla="*/ 1045 h 1598"/>
                  <a:gd name="T72" fmla="*/ 1112 w 1665"/>
                  <a:gd name="T73" fmla="*/ 1129 h 1598"/>
                  <a:gd name="T74" fmla="*/ 1020 w 1665"/>
                  <a:gd name="T75" fmla="*/ 1045 h 1598"/>
                  <a:gd name="T76" fmla="*/ 1246 w 1665"/>
                  <a:gd name="T77" fmla="*/ 1271 h 1598"/>
                  <a:gd name="T78" fmla="*/ 1162 w 1665"/>
                  <a:gd name="T79" fmla="*/ 1179 h 1598"/>
                  <a:gd name="T80" fmla="*/ 1246 w 1665"/>
                  <a:gd name="T81" fmla="*/ 1087 h 1598"/>
                  <a:gd name="T82" fmla="*/ 1338 w 1665"/>
                  <a:gd name="T83" fmla="*/ 1179 h 1598"/>
                  <a:gd name="T84" fmla="*/ 1246 w 1665"/>
                  <a:gd name="T85" fmla="*/ 1271 h 1598"/>
                  <a:gd name="T86" fmla="*/ 1480 w 1665"/>
                  <a:gd name="T87" fmla="*/ 1045 h 1598"/>
                  <a:gd name="T88" fmla="*/ 1388 w 1665"/>
                  <a:gd name="T89" fmla="*/ 1129 h 1598"/>
                  <a:gd name="T90" fmla="*/ 1296 w 1665"/>
                  <a:gd name="T91" fmla="*/ 1045 h 1598"/>
                  <a:gd name="T92" fmla="*/ 1388 w 1665"/>
                  <a:gd name="T93" fmla="*/ 954 h 1598"/>
                  <a:gd name="T94" fmla="*/ 1480 w 1665"/>
                  <a:gd name="T95" fmla="*/ 1045 h 1598"/>
                  <a:gd name="T96" fmla="*/ 1480 w 1665"/>
                  <a:gd name="T97" fmla="*/ 1045 h 1598"/>
                  <a:gd name="T98" fmla="*/ 1480 w 1665"/>
                  <a:gd name="T99" fmla="*/ 1045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65" h="1598">
                    <a:moveTo>
                      <a:pt x="1229" y="561"/>
                    </a:moveTo>
                    <a:cubicBezTo>
                      <a:pt x="1079" y="561"/>
                      <a:pt x="1028" y="653"/>
                      <a:pt x="911" y="686"/>
                    </a:cubicBezTo>
                    <a:cubicBezTo>
                      <a:pt x="928" y="552"/>
                      <a:pt x="1012" y="419"/>
                      <a:pt x="1246" y="419"/>
                    </a:cubicBezTo>
                    <a:cubicBezTo>
                      <a:pt x="1580" y="419"/>
                      <a:pt x="1664" y="193"/>
                      <a:pt x="1664" y="76"/>
                    </a:cubicBezTo>
                    <a:cubicBezTo>
                      <a:pt x="1664" y="34"/>
                      <a:pt x="1630" y="0"/>
                      <a:pt x="1597" y="0"/>
                    </a:cubicBezTo>
                    <a:cubicBezTo>
                      <a:pt x="1555" y="0"/>
                      <a:pt x="1530" y="34"/>
                      <a:pt x="1530" y="76"/>
                    </a:cubicBezTo>
                    <a:cubicBezTo>
                      <a:pt x="1530" y="84"/>
                      <a:pt x="1522" y="276"/>
                      <a:pt x="1246" y="276"/>
                    </a:cubicBezTo>
                    <a:cubicBezTo>
                      <a:pt x="870" y="276"/>
                      <a:pt x="786" y="535"/>
                      <a:pt x="769" y="686"/>
                    </a:cubicBezTo>
                    <a:cubicBezTo>
                      <a:pt x="644" y="661"/>
                      <a:pt x="594" y="561"/>
                      <a:pt x="435" y="561"/>
                    </a:cubicBezTo>
                    <a:cubicBezTo>
                      <a:pt x="268" y="561"/>
                      <a:pt x="0" y="887"/>
                      <a:pt x="0" y="1288"/>
                    </a:cubicBezTo>
                    <a:cubicBezTo>
                      <a:pt x="0" y="1489"/>
                      <a:pt x="100" y="1597"/>
                      <a:pt x="201" y="1597"/>
                    </a:cubicBezTo>
                    <a:cubicBezTo>
                      <a:pt x="418" y="1597"/>
                      <a:pt x="460" y="1255"/>
                      <a:pt x="836" y="1255"/>
                    </a:cubicBezTo>
                    <a:cubicBezTo>
                      <a:pt x="1204" y="1255"/>
                      <a:pt x="1246" y="1597"/>
                      <a:pt x="1463" y="1597"/>
                    </a:cubicBezTo>
                    <a:cubicBezTo>
                      <a:pt x="1564" y="1597"/>
                      <a:pt x="1664" y="1497"/>
                      <a:pt x="1664" y="1288"/>
                    </a:cubicBezTo>
                    <a:cubicBezTo>
                      <a:pt x="1664" y="887"/>
                      <a:pt x="1405" y="561"/>
                      <a:pt x="1229" y="561"/>
                    </a:cubicBezTo>
                    <a:close/>
                    <a:moveTo>
                      <a:pt x="1246" y="811"/>
                    </a:moveTo>
                    <a:cubicBezTo>
                      <a:pt x="1296" y="811"/>
                      <a:pt x="1338" y="853"/>
                      <a:pt x="1338" y="903"/>
                    </a:cubicBezTo>
                    <a:cubicBezTo>
                      <a:pt x="1338" y="954"/>
                      <a:pt x="1296" y="995"/>
                      <a:pt x="1246" y="995"/>
                    </a:cubicBezTo>
                    <a:cubicBezTo>
                      <a:pt x="1204" y="995"/>
                      <a:pt x="1162" y="954"/>
                      <a:pt x="1162" y="903"/>
                    </a:cubicBezTo>
                    <a:cubicBezTo>
                      <a:pt x="1162" y="853"/>
                      <a:pt x="1204" y="811"/>
                      <a:pt x="1246" y="811"/>
                    </a:cubicBezTo>
                    <a:close/>
                    <a:moveTo>
                      <a:pt x="627" y="1112"/>
                    </a:moveTo>
                    <a:cubicBezTo>
                      <a:pt x="485" y="1112"/>
                      <a:pt x="485" y="1112"/>
                      <a:pt x="485" y="1112"/>
                    </a:cubicBezTo>
                    <a:cubicBezTo>
                      <a:pt x="485" y="1255"/>
                      <a:pt x="485" y="1255"/>
                      <a:pt x="485" y="1255"/>
                    </a:cubicBezTo>
                    <a:cubicBezTo>
                      <a:pt x="351" y="1255"/>
                      <a:pt x="351" y="1255"/>
                      <a:pt x="351" y="1255"/>
                    </a:cubicBezTo>
                    <a:cubicBezTo>
                      <a:pt x="351" y="1112"/>
                      <a:pt x="351" y="1112"/>
                      <a:pt x="351" y="1112"/>
                    </a:cubicBezTo>
                    <a:cubicBezTo>
                      <a:pt x="209" y="1112"/>
                      <a:pt x="209" y="1112"/>
                      <a:pt x="209" y="1112"/>
                    </a:cubicBezTo>
                    <a:cubicBezTo>
                      <a:pt x="209" y="970"/>
                      <a:pt x="209" y="970"/>
                      <a:pt x="209" y="970"/>
                    </a:cubicBezTo>
                    <a:cubicBezTo>
                      <a:pt x="351" y="970"/>
                      <a:pt x="351" y="970"/>
                      <a:pt x="351" y="970"/>
                    </a:cubicBezTo>
                    <a:cubicBezTo>
                      <a:pt x="351" y="836"/>
                      <a:pt x="351" y="836"/>
                      <a:pt x="351" y="836"/>
                    </a:cubicBezTo>
                    <a:cubicBezTo>
                      <a:pt x="485" y="836"/>
                      <a:pt x="485" y="836"/>
                      <a:pt x="485" y="836"/>
                    </a:cubicBezTo>
                    <a:cubicBezTo>
                      <a:pt x="485" y="970"/>
                      <a:pt x="485" y="970"/>
                      <a:pt x="485" y="970"/>
                    </a:cubicBezTo>
                    <a:cubicBezTo>
                      <a:pt x="627" y="970"/>
                      <a:pt x="627" y="970"/>
                      <a:pt x="627" y="970"/>
                    </a:cubicBezTo>
                    <a:lnTo>
                      <a:pt x="627" y="1112"/>
                    </a:lnTo>
                    <a:close/>
                    <a:moveTo>
                      <a:pt x="1020" y="1045"/>
                    </a:moveTo>
                    <a:cubicBezTo>
                      <a:pt x="1020" y="995"/>
                      <a:pt x="1062" y="954"/>
                      <a:pt x="1112" y="954"/>
                    </a:cubicBezTo>
                    <a:cubicBezTo>
                      <a:pt x="1162" y="954"/>
                      <a:pt x="1204" y="995"/>
                      <a:pt x="1204" y="1045"/>
                    </a:cubicBezTo>
                    <a:cubicBezTo>
                      <a:pt x="1204" y="1087"/>
                      <a:pt x="1162" y="1129"/>
                      <a:pt x="1112" y="1129"/>
                    </a:cubicBezTo>
                    <a:cubicBezTo>
                      <a:pt x="1062" y="1129"/>
                      <a:pt x="1020" y="1087"/>
                      <a:pt x="1020" y="1045"/>
                    </a:cubicBezTo>
                    <a:close/>
                    <a:moveTo>
                      <a:pt x="1246" y="1271"/>
                    </a:moveTo>
                    <a:cubicBezTo>
                      <a:pt x="1204" y="1271"/>
                      <a:pt x="1162" y="1229"/>
                      <a:pt x="1162" y="1179"/>
                    </a:cubicBezTo>
                    <a:cubicBezTo>
                      <a:pt x="1162" y="1129"/>
                      <a:pt x="1204" y="1087"/>
                      <a:pt x="1246" y="1087"/>
                    </a:cubicBezTo>
                    <a:cubicBezTo>
                      <a:pt x="1296" y="1087"/>
                      <a:pt x="1338" y="1129"/>
                      <a:pt x="1338" y="1179"/>
                    </a:cubicBezTo>
                    <a:cubicBezTo>
                      <a:pt x="1338" y="1229"/>
                      <a:pt x="1296" y="1271"/>
                      <a:pt x="1246" y="1271"/>
                    </a:cubicBezTo>
                    <a:close/>
                    <a:moveTo>
                      <a:pt x="1480" y="1045"/>
                    </a:moveTo>
                    <a:cubicBezTo>
                      <a:pt x="1480" y="1087"/>
                      <a:pt x="1438" y="1129"/>
                      <a:pt x="1388" y="1129"/>
                    </a:cubicBezTo>
                    <a:cubicBezTo>
                      <a:pt x="1338" y="1129"/>
                      <a:pt x="1296" y="1087"/>
                      <a:pt x="1296" y="1045"/>
                    </a:cubicBezTo>
                    <a:cubicBezTo>
                      <a:pt x="1296" y="995"/>
                      <a:pt x="1338" y="954"/>
                      <a:pt x="1388" y="954"/>
                    </a:cubicBezTo>
                    <a:cubicBezTo>
                      <a:pt x="1438" y="954"/>
                      <a:pt x="1480" y="995"/>
                      <a:pt x="1480" y="1045"/>
                    </a:cubicBezTo>
                    <a:close/>
                    <a:moveTo>
                      <a:pt x="1480" y="1045"/>
                    </a:moveTo>
                    <a:lnTo>
                      <a:pt x="1480" y="104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243785" tIns="121892" rIns="243785" bIns="121892" anchor="ctr"/>
              <a:lstStyle/>
              <a:p>
                <a:pPr>
                  <a:defRPr/>
                </a:pPr>
                <a:endParaRPr lang="en-US" sz="2400" dirty="0">
                  <a:ea typeface="SimSun" charset="0"/>
                </a:endParaRPr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CCF58539-545B-4173-9C84-310CD40800EC}"/>
                </a:ext>
              </a:extLst>
            </p:cNvPr>
            <p:cNvGrpSpPr/>
            <p:nvPr/>
          </p:nvGrpSpPr>
          <p:grpSpPr>
            <a:xfrm>
              <a:off x="8151661" y="2820296"/>
              <a:ext cx="1515830" cy="993840"/>
              <a:chOff x="2831082" y="4355955"/>
              <a:chExt cx="1599742" cy="993840"/>
            </a:xfrm>
          </p:grpSpPr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80867F47-F682-40CE-90C0-E416B518C5F5}"/>
                  </a:ext>
                </a:extLst>
              </p:cNvPr>
              <p:cNvGrpSpPr/>
              <p:nvPr/>
            </p:nvGrpSpPr>
            <p:grpSpPr>
              <a:xfrm>
                <a:off x="2897188" y="4355955"/>
                <a:ext cx="1533635" cy="904546"/>
                <a:chOff x="1652230" y="3404483"/>
                <a:chExt cx="898421" cy="666750"/>
              </a:xfrm>
              <a:gradFill flip="none" rotWithShape="1">
                <a:gsLst>
                  <a:gs pos="0">
                    <a:schemeClr val="accent5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p:grpSpPr>
            <p:sp>
              <p:nvSpPr>
                <p:cNvPr id="211" name="Rectangle: Top Corners Rounded 41">
                  <a:extLst>
                    <a:ext uri="{FF2B5EF4-FFF2-40B4-BE49-F238E27FC236}">
                      <a16:creationId xmlns:a16="http://schemas.microsoft.com/office/drawing/2014/main" id="{554D1979-4F7C-41C8-88EB-41D304032B9E}"/>
                    </a:ext>
                  </a:extLst>
                </p:cNvPr>
                <p:cNvSpPr/>
                <p:nvPr/>
              </p:nvSpPr>
              <p:spPr>
                <a:xfrm>
                  <a:off x="1652230" y="3662721"/>
                  <a:ext cx="79375" cy="408512"/>
                </a:xfrm>
                <a:prstGeom prst="round2Same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12" name="Rectangle: Top Corners Rounded 42">
                  <a:extLst>
                    <a:ext uri="{FF2B5EF4-FFF2-40B4-BE49-F238E27FC236}">
                      <a16:creationId xmlns:a16="http://schemas.microsoft.com/office/drawing/2014/main" id="{D3666636-28A4-4AFA-AD88-303957652EA9}"/>
                    </a:ext>
                  </a:extLst>
                </p:cNvPr>
                <p:cNvSpPr/>
                <p:nvPr/>
              </p:nvSpPr>
              <p:spPr>
                <a:xfrm>
                  <a:off x="1786809" y="3484013"/>
                  <a:ext cx="79375" cy="587220"/>
                </a:xfrm>
                <a:prstGeom prst="round2Same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13" name="Rectangle: Top Corners Rounded 43">
                  <a:extLst>
                    <a:ext uri="{FF2B5EF4-FFF2-40B4-BE49-F238E27FC236}">
                      <a16:creationId xmlns:a16="http://schemas.microsoft.com/office/drawing/2014/main" id="{44169CBA-D583-479A-932E-BFF0A62E8376}"/>
                    </a:ext>
                  </a:extLst>
                </p:cNvPr>
                <p:cNvSpPr/>
                <p:nvPr/>
              </p:nvSpPr>
              <p:spPr>
                <a:xfrm>
                  <a:off x="1921388" y="3886893"/>
                  <a:ext cx="79375" cy="184340"/>
                </a:xfrm>
                <a:prstGeom prst="round2Same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14" name="Rectangle: Top Corners Rounded 44">
                  <a:extLst>
                    <a:ext uri="{FF2B5EF4-FFF2-40B4-BE49-F238E27FC236}">
                      <a16:creationId xmlns:a16="http://schemas.microsoft.com/office/drawing/2014/main" id="{DB29B81B-7635-4957-B2A7-72F5D3D9569E}"/>
                    </a:ext>
                  </a:extLst>
                </p:cNvPr>
                <p:cNvSpPr/>
                <p:nvPr/>
              </p:nvSpPr>
              <p:spPr>
                <a:xfrm>
                  <a:off x="2202118" y="3484013"/>
                  <a:ext cx="79375" cy="587220"/>
                </a:xfrm>
                <a:prstGeom prst="round2Same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15" name="Rectangle: Top Corners Rounded 45">
                  <a:extLst>
                    <a:ext uri="{FF2B5EF4-FFF2-40B4-BE49-F238E27FC236}">
                      <a16:creationId xmlns:a16="http://schemas.microsoft.com/office/drawing/2014/main" id="{DD5FED4D-B879-4EC7-B21D-F5C1156D896B}"/>
                    </a:ext>
                  </a:extLst>
                </p:cNvPr>
                <p:cNvSpPr/>
                <p:nvPr/>
              </p:nvSpPr>
              <p:spPr>
                <a:xfrm>
                  <a:off x="2336697" y="3599403"/>
                  <a:ext cx="79375" cy="471830"/>
                </a:xfrm>
                <a:prstGeom prst="round2Same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216" name="Rectangle: Top Corners Rounded 70">
                  <a:extLst>
                    <a:ext uri="{FF2B5EF4-FFF2-40B4-BE49-F238E27FC236}">
                      <a16:creationId xmlns:a16="http://schemas.microsoft.com/office/drawing/2014/main" id="{36464969-A8DA-4B14-ACC8-F8847BDFE9B1}"/>
                    </a:ext>
                  </a:extLst>
                </p:cNvPr>
                <p:cNvSpPr/>
                <p:nvPr/>
              </p:nvSpPr>
              <p:spPr>
                <a:xfrm>
                  <a:off x="2471276" y="3404483"/>
                  <a:ext cx="79375" cy="666750"/>
                </a:xfrm>
                <a:prstGeom prst="round2SameRect">
                  <a:avLst/>
                </a:prstGeom>
                <a:gradFill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17155BE3-5FAD-4432-975D-E4C88ED8FB8F}"/>
                  </a:ext>
                </a:extLst>
              </p:cNvPr>
              <p:cNvSpPr txBox="1"/>
              <p:nvPr/>
            </p:nvSpPr>
            <p:spPr>
              <a:xfrm>
                <a:off x="2831082" y="4888130"/>
                <a:ext cx="15997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 Black" panose="020F0A02020204030203" pitchFamily="34" charset="0"/>
                  </a:rPr>
                  <a:t>1,300</a:t>
                </a:r>
              </a:p>
            </p:txBody>
          </p:sp>
        </p:grp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D8DC786-59BB-4530-A2D6-436B56C4EA46}"/>
              </a:ext>
            </a:extLst>
          </p:cNvPr>
          <p:cNvGrpSpPr/>
          <p:nvPr/>
        </p:nvGrpSpPr>
        <p:grpSpPr>
          <a:xfrm>
            <a:off x="496064" y="1585386"/>
            <a:ext cx="3718717" cy="1085352"/>
            <a:chOff x="877720" y="-35499"/>
            <a:chExt cx="3718717" cy="1085352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291292D8-973B-4156-ABF0-17CFAF61FF78}"/>
                </a:ext>
              </a:extLst>
            </p:cNvPr>
            <p:cNvSpPr txBox="1"/>
            <p:nvPr/>
          </p:nvSpPr>
          <p:spPr>
            <a:xfrm>
              <a:off x="877720" y="218856"/>
              <a:ext cx="2895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pPr algn="just"/>
              <a:r>
                <a:rPr lang="en-US" dirty="0"/>
                <a:t>A transit map is a topological map in the form of a schematic diagram used to illustrate the routes and stations within a public transport system</a:t>
              </a:r>
              <a:endParaRPr lang="id-ID" dirty="0"/>
            </a:p>
          </p:txBody>
        </p:sp>
        <p:sp>
          <p:nvSpPr>
            <p:cNvPr id="220" name="Title 1">
              <a:extLst>
                <a:ext uri="{FF2B5EF4-FFF2-40B4-BE49-F238E27FC236}">
                  <a16:creationId xmlns:a16="http://schemas.microsoft.com/office/drawing/2014/main" id="{02C8E365-8A5B-4121-AC21-20FBB53B3635}"/>
                </a:ext>
              </a:extLst>
            </p:cNvPr>
            <p:cNvSpPr txBox="1">
              <a:spLocks/>
            </p:cNvSpPr>
            <p:nvPr/>
          </p:nvSpPr>
          <p:spPr>
            <a:xfrm>
              <a:off x="961309" y="-35499"/>
              <a:ext cx="3635128" cy="2215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anose="020B0502040204020203" pitchFamily="34" charset="0"/>
                  <a:ea typeface="+mj-ea"/>
                  <a:cs typeface="Segoe UI" panose="020B0502040204020203" pitchFamily="34" charset="0"/>
                </a:defRPr>
              </a:lvl1pPr>
            </a:lstStyle>
            <a:p>
              <a:r>
                <a:rPr lang="id-ID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Metro Map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46CD8EB-7BC1-43AA-A689-6911F12B9AB0}"/>
              </a:ext>
            </a:extLst>
          </p:cNvPr>
          <p:cNvGrpSpPr/>
          <p:nvPr/>
        </p:nvGrpSpPr>
        <p:grpSpPr>
          <a:xfrm>
            <a:off x="604376" y="3255537"/>
            <a:ext cx="2895600" cy="2321196"/>
            <a:chOff x="680582" y="4733472"/>
            <a:chExt cx="2895600" cy="2321196"/>
          </a:xfrm>
        </p:grpSpPr>
        <p:sp>
          <p:nvSpPr>
            <p:cNvPr id="222" name="Rounded Rectangle 117">
              <a:extLst>
                <a:ext uri="{FF2B5EF4-FFF2-40B4-BE49-F238E27FC236}">
                  <a16:creationId xmlns:a16="http://schemas.microsoft.com/office/drawing/2014/main" id="{5EEC3599-D0C3-42E2-928E-0A3EC138D9B9}"/>
                </a:ext>
              </a:extLst>
            </p:cNvPr>
            <p:cNvSpPr/>
            <p:nvPr/>
          </p:nvSpPr>
          <p:spPr>
            <a:xfrm>
              <a:off x="680582" y="4733472"/>
              <a:ext cx="2895600" cy="2321196"/>
            </a:xfrm>
            <a:prstGeom prst="roundRect">
              <a:avLst>
                <a:gd name="adj" fmla="val 2632"/>
              </a:avLst>
            </a:prstGeom>
            <a:solidFill>
              <a:schemeClr val="bg1"/>
            </a:solidFill>
            <a:ln>
              <a:noFill/>
            </a:ln>
            <a:effectLst>
              <a:outerShdw blurRad="876300" dist="88900" dir="5400000" algn="t" rotWithShape="0">
                <a:schemeClr val="tx1">
                  <a:lumMod val="75000"/>
                  <a:lumOff val="25000"/>
                  <a:alpha val="1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aphicFrame>
          <p:nvGraphicFramePr>
            <p:cNvPr id="223" name="Chart 222">
              <a:extLst>
                <a:ext uri="{FF2B5EF4-FFF2-40B4-BE49-F238E27FC236}">
                  <a16:creationId xmlns:a16="http://schemas.microsoft.com/office/drawing/2014/main" id="{1073AAA0-1218-4895-BD5C-02BE5E77E16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0392263"/>
                </p:ext>
              </p:extLst>
            </p:nvPr>
          </p:nvGraphicFramePr>
          <p:xfrm>
            <a:off x="917359" y="4962499"/>
            <a:ext cx="2072521" cy="10505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D4158F5-ECFF-42B7-BC02-6107A6FDDC39}"/>
                </a:ext>
              </a:extLst>
            </p:cNvPr>
            <p:cNvSpPr txBox="1"/>
            <p:nvPr/>
          </p:nvSpPr>
          <p:spPr>
            <a:xfrm>
              <a:off x="940248" y="6369322"/>
              <a:ext cx="2453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A graphical representation of the daily movement of metro</a:t>
              </a:r>
              <a:endParaRPr lang="id-ID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DFFDCC5-DBBA-4E12-99A3-1CC7583DE67C}"/>
                </a:ext>
              </a:extLst>
            </p:cNvPr>
            <p:cNvSpPr txBox="1"/>
            <p:nvPr/>
          </p:nvSpPr>
          <p:spPr>
            <a:xfrm>
              <a:off x="940248" y="6117198"/>
              <a:ext cx="1632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Black" panose="020F0A02020204030203" pitchFamily="34" charset="0"/>
                </a:rPr>
                <a:t>Metro Map</a:t>
              </a:r>
              <a:endParaRPr lang="id-ID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4CB328BD-56DF-4ED4-9684-B1C1D9694C39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SUBWAY MIND </a:t>
            </a:r>
            <a:r>
              <a:rPr lang="en-GB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MAP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9AAC62C0-3443-4B84-AC27-A0C3949D0244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POWER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SLIDES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WWW.POWERLIDES.COM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99" name="Slide Number Placeholder 5">
            <a:extLst>
              <a:ext uri="{FF2B5EF4-FFF2-40B4-BE49-F238E27FC236}">
                <a16:creationId xmlns:a16="http://schemas.microsoft.com/office/drawing/2014/main" id="{270C19A9-3BE2-4395-B9A9-BB00DF1A9314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</a:t>
            </a:r>
          </a:p>
        </p:txBody>
      </p: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316AF19-AF1B-4280-B0F9-DD299B078E5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8A8462E-5B5D-4E5E-BEEA-D1BACEBBB877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89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ounded Rectangle 117">
            <a:extLst>
              <a:ext uri="{FF2B5EF4-FFF2-40B4-BE49-F238E27FC236}">
                <a16:creationId xmlns:a16="http://schemas.microsoft.com/office/drawing/2014/main" id="{39D753DC-247C-467F-8F2B-B28E321D5319}"/>
              </a:ext>
            </a:extLst>
          </p:cNvPr>
          <p:cNvSpPr/>
          <p:nvPr/>
        </p:nvSpPr>
        <p:spPr>
          <a:xfrm>
            <a:off x="1540946" y="3482954"/>
            <a:ext cx="3041510" cy="1631332"/>
          </a:xfrm>
          <a:prstGeom prst="roundRect">
            <a:avLst>
              <a:gd name="adj" fmla="val 2632"/>
            </a:avLst>
          </a:prstGeom>
          <a:solidFill>
            <a:schemeClr val="bg1"/>
          </a:solidFill>
          <a:ln>
            <a:noFill/>
          </a:ln>
          <a:effectLst>
            <a:outerShdw blurRad="876300" dist="88900" dir="5400000" algn="t" rotWithShape="0">
              <a:schemeClr val="tx1">
                <a:lumMod val="75000"/>
                <a:lumOff val="25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47DE13D-48D3-4F41-8548-561C953F3FB2}"/>
              </a:ext>
            </a:extLst>
          </p:cNvPr>
          <p:cNvGrpSpPr/>
          <p:nvPr/>
        </p:nvGrpSpPr>
        <p:grpSpPr>
          <a:xfrm>
            <a:off x="3162899" y="1599824"/>
            <a:ext cx="7790956" cy="4632060"/>
            <a:chOff x="3559741" y="1377763"/>
            <a:chExt cx="7790956" cy="463206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DE8DFFE-CE31-466A-8A2E-49FC0610B441}"/>
                </a:ext>
              </a:extLst>
            </p:cNvPr>
            <p:cNvGrpSpPr/>
            <p:nvPr/>
          </p:nvGrpSpPr>
          <p:grpSpPr>
            <a:xfrm rot="5400000">
              <a:off x="5342164" y="1299937"/>
              <a:ext cx="4354286" cy="5065485"/>
              <a:chOff x="4789714" y="899886"/>
              <a:chExt cx="4354286" cy="5065485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FF4BB60-C4EF-430A-B1F4-481CC3C435E5}"/>
                  </a:ext>
                </a:extLst>
              </p:cNvPr>
              <p:cNvSpPr/>
              <p:nvPr/>
            </p:nvSpPr>
            <p:spPr>
              <a:xfrm>
                <a:off x="5355771" y="1320800"/>
                <a:ext cx="914400" cy="4165600"/>
              </a:xfrm>
              <a:custGeom>
                <a:avLst/>
                <a:gdLst>
                  <a:gd name="connsiteX0" fmla="*/ 914400 w 914400"/>
                  <a:gd name="connsiteY0" fmla="*/ 0 h 4165600"/>
                  <a:gd name="connsiteX1" fmla="*/ 914400 w 914400"/>
                  <a:gd name="connsiteY1" fmla="*/ 2336800 h 4165600"/>
                  <a:gd name="connsiteX2" fmla="*/ 0 w 914400"/>
                  <a:gd name="connsiteY2" fmla="*/ 3251200 h 4165600"/>
                  <a:gd name="connsiteX3" fmla="*/ 0 w 914400"/>
                  <a:gd name="connsiteY3" fmla="*/ 4165600 h 416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0" h="4165600">
                    <a:moveTo>
                      <a:pt x="914400" y="0"/>
                    </a:moveTo>
                    <a:lnTo>
                      <a:pt x="914400" y="2336800"/>
                    </a:lnTo>
                    <a:lnTo>
                      <a:pt x="0" y="3251200"/>
                    </a:lnTo>
                    <a:lnTo>
                      <a:pt x="0" y="4165600"/>
                    </a:lnTo>
                  </a:path>
                </a:pathLst>
              </a:custGeom>
              <a:noFill/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87D0BAF-1ADD-467A-AEC4-2965D136E5EC}"/>
                  </a:ext>
                </a:extLst>
              </p:cNvPr>
              <p:cNvSpPr/>
              <p:nvPr/>
            </p:nvSpPr>
            <p:spPr>
              <a:xfrm>
                <a:off x="4833257" y="2046514"/>
                <a:ext cx="4310743" cy="3323772"/>
              </a:xfrm>
              <a:custGeom>
                <a:avLst/>
                <a:gdLst>
                  <a:gd name="connsiteX0" fmla="*/ 0 w 4310743"/>
                  <a:gd name="connsiteY0" fmla="*/ 0 h 3323772"/>
                  <a:gd name="connsiteX1" fmla="*/ 0 w 4310743"/>
                  <a:gd name="connsiteY1" fmla="*/ 1117600 h 3323772"/>
                  <a:gd name="connsiteX2" fmla="*/ 2206172 w 4310743"/>
                  <a:gd name="connsiteY2" fmla="*/ 3323772 h 3323772"/>
                  <a:gd name="connsiteX3" fmla="*/ 4310743 w 4310743"/>
                  <a:gd name="connsiteY3" fmla="*/ 3323772 h 3323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10743" h="3323772">
                    <a:moveTo>
                      <a:pt x="0" y="0"/>
                    </a:moveTo>
                    <a:lnTo>
                      <a:pt x="0" y="1117600"/>
                    </a:lnTo>
                    <a:lnTo>
                      <a:pt x="2206172" y="3323772"/>
                    </a:lnTo>
                    <a:lnTo>
                      <a:pt x="4310743" y="3323772"/>
                    </a:lnTo>
                  </a:path>
                </a:pathLst>
              </a:custGeom>
              <a:noFill/>
              <a:ln w="762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BCB183A-E277-4422-90CF-7A2E538DC3F7}"/>
                  </a:ext>
                </a:extLst>
              </p:cNvPr>
              <p:cNvSpPr/>
              <p:nvPr/>
            </p:nvSpPr>
            <p:spPr>
              <a:xfrm>
                <a:off x="4789714" y="899886"/>
                <a:ext cx="3309257" cy="4455885"/>
              </a:xfrm>
              <a:custGeom>
                <a:avLst/>
                <a:gdLst>
                  <a:gd name="connsiteX0" fmla="*/ 0 w 3309257"/>
                  <a:gd name="connsiteY0" fmla="*/ 4455885 h 4455885"/>
                  <a:gd name="connsiteX1" fmla="*/ 1059543 w 3309257"/>
                  <a:gd name="connsiteY1" fmla="*/ 4455885 h 4455885"/>
                  <a:gd name="connsiteX2" fmla="*/ 3309257 w 3309257"/>
                  <a:gd name="connsiteY2" fmla="*/ 2206171 h 4455885"/>
                  <a:gd name="connsiteX3" fmla="*/ 3309257 w 3309257"/>
                  <a:gd name="connsiteY3" fmla="*/ 0 h 4455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09257" h="4455885">
                    <a:moveTo>
                      <a:pt x="0" y="4455885"/>
                    </a:moveTo>
                    <a:lnTo>
                      <a:pt x="1059543" y="4455885"/>
                    </a:lnTo>
                    <a:lnTo>
                      <a:pt x="3309257" y="2206171"/>
                    </a:lnTo>
                    <a:lnTo>
                      <a:pt x="3309257" y="0"/>
                    </a:lnTo>
                  </a:path>
                </a:pathLst>
              </a:cu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9B93769-E150-40C4-88AD-6AC7BAEB1375}"/>
                  </a:ext>
                </a:extLst>
              </p:cNvPr>
              <p:cNvSpPr/>
              <p:nvPr/>
            </p:nvSpPr>
            <p:spPr>
              <a:xfrm>
                <a:off x="4818743" y="3149600"/>
                <a:ext cx="3178629" cy="2815771"/>
              </a:xfrm>
              <a:custGeom>
                <a:avLst/>
                <a:gdLst>
                  <a:gd name="connsiteX0" fmla="*/ 0 w 3178629"/>
                  <a:gd name="connsiteY0" fmla="*/ 754743 h 2815771"/>
                  <a:gd name="connsiteX1" fmla="*/ 754743 w 3178629"/>
                  <a:gd name="connsiteY1" fmla="*/ 0 h 2815771"/>
                  <a:gd name="connsiteX2" fmla="*/ 2423886 w 3178629"/>
                  <a:gd name="connsiteY2" fmla="*/ 0 h 2815771"/>
                  <a:gd name="connsiteX3" fmla="*/ 3178629 w 3178629"/>
                  <a:gd name="connsiteY3" fmla="*/ 754743 h 2815771"/>
                  <a:gd name="connsiteX4" fmla="*/ 3178629 w 3178629"/>
                  <a:gd name="connsiteY4" fmla="*/ 2815771 h 2815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8629" h="2815771">
                    <a:moveTo>
                      <a:pt x="0" y="754743"/>
                    </a:moveTo>
                    <a:lnTo>
                      <a:pt x="754743" y="0"/>
                    </a:lnTo>
                    <a:lnTo>
                      <a:pt x="2423886" y="0"/>
                    </a:lnTo>
                    <a:lnTo>
                      <a:pt x="3178629" y="754743"/>
                    </a:lnTo>
                    <a:lnTo>
                      <a:pt x="3178629" y="2815771"/>
                    </a:lnTo>
                  </a:path>
                </a:pathLst>
              </a:custGeom>
              <a:noFill/>
              <a:ln w="762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82E1BF2-B0E4-46E9-B872-2339361F1954}"/>
                </a:ext>
              </a:extLst>
            </p:cNvPr>
            <p:cNvSpPr/>
            <p:nvPr/>
          </p:nvSpPr>
          <p:spPr>
            <a:xfrm flipH="1">
              <a:off x="5497105" y="2102752"/>
              <a:ext cx="198120" cy="198120"/>
            </a:xfrm>
            <a:prstGeom prst="ellipse">
              <a:avLst/>
            </a:prstGeom>
            <a:solidFill>
              <a:schemeClr val="bg1"/>
            </a:solidFill>
            <a:ln w="539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5C2E974-31F3-42FA-A9F1-666D7CB583FE}"/>
                </a:ext>
              </a:extLst>
            </p:cNvPr>
            <p:cNvSpPr/>
            <p:nvPr/>
          </p:nvSpPr>
          <p:spPr>
            <a:xfrm flipH="1">
              <a:off x="6716305" y="2541997"/>
              <a:ext cx="198120" cy="198120"/>
            </a:xfrm>
            <a:prstGeom prst="ellipse">
              <a:avLst/>
            </a:prstGeom>
            <a:solidFill>
              <a:schemeClr val="bg1"/>
            </a:solidFill>
            <a:ln w="539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86D83B9-DB9A-475F-B538-3266E6301A46}"/>
                </a:ext>
              </a:extLst>
            </p:cNvPr>
            <p:cNvSpPr/>
            <p:nvPr/>
          </p:nvSpPr>
          <p:spPr>
            <a:xfrm flipH="1">
              <a:off x="7327356" y="1955258"/>
              <a:ext cx="198120" cy="198120"/>
            </a:xfrm>
            <a:prstGeom prst="ellipse">
              <a:avLst/>
            </a:prstGeom>
            <a:solidFill>
              <a:schemeClr val="bg1"/>
            </a:solidFill>
            <a:ln w="539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65151B6-2AD7-47DF-8648-5AE7C2B6250F}"/>
                </a:ext>
              </a:extLst>
            </p:cNvPr>
            <p:cNvSpPr/>
            <p:nvPr/>
          </p:nvSpPr>
          <p:spPr>
            <a:xfrm flipH="1">
              <a:off x="6076225" y="3179536"/>
              <a:ext cx="198120" cy="198120"/>
            </a:xfrm>
            <a:prstGeom prst="ellipse">
              <a:avLst/>
            </a:prstGeom>
            <a:solidFill>
              <a:schemeClr val="bg1"/>
            </a:solidFill>
            <a:ln w="539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4470623-8DE4-4308-B312-A59540835C02}"/>
                </a:ext>
              </a:extLst>
            </p:cNvPr>
            <p:cNvSpPr/>
            <p:nvPr/>
          </p:nvSpPr>
          <p:spPr>
            <a:xfrm flipH="1">
              <a:off x="7688760" y="3029314"/>
              <a:ext cx="198120" cy="198120"/>
            </a:xfrm>
            <a:prstGeom prst="ellipse">
              <a:avLst/>
            </a:prstGeom>
            <a:solidFill>
              <a:schemeClr val="bg1"/>
            </a:solidFill>
            <a:ln w="539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42B5C30-D4E9-4F73-9CE2-21132E437C8D}"/>
                </a:ext>
              </a:extLst>
            </p:cNvPr>
            <p:cNvSpPr/>
            <p:nvPr/>
          </p:nvSpPr>
          <p:spPr>
            <a:xfrm flipH="1">
              <a:off x="5481140" y="4755788"/>
              <a:ext cx="198120" cy="198120"/>
            </a:xfrm>
            <a:prstGeom prst="ellipse">
              <a:avLst/>
            </a:prstGeom>
            <a:solidFill>
              <a:schemeClr val="bg1"/>
            </a:solidFill>
            <a:ln w="539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F049D24-3BC3-47DC-8FD3-B6A678C0C574}"/>
                </a:ext>
              </a:extLst>
            </p:cNvPr>
            <p:cNvSpPr/>
            <p:nvPr/>
          </p:nvSpPr>
          <p:spPr>
            <a:xfrm flipH="1">
              <a:off x="7295426" y="4400189"/>
              <a:ext cx="198120" cy="198120"/>
            </a:xfrm>
            <a:prstGeom prst="ellipse">
              <a:avLst/>
            </a:prstGeom>
            <a:solidFill>
              <a:schemeClr val="bg1"/>
            </a:solidFill>
            <a:ln w="539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B1AD46E-8C46-4BD1-973B-954234D97EA2}"/>
                </a:ext>
              </a:extLst>
            </p:cNvPr>
            <p:cNvGrpSpPr/>
            <p:nvPr/>
          </p:nvGrpSpPr>
          <p:grpSpPr>
            <a:xfrm>
              <a:off x="9755905" y="4770302"/>
              <a:ext cx="1594792" cy="418385"/>
              <a:chOff x="1104484" y="5740163"/>
              <a:chExt cx="1594792" cy="418385"/>
            </a:xfrm>
          </p:grpSpPr>
          <p:sp>
            <p:nvSpPr>
              <p:cNvPr id="61" name="Rounded Rectangle 10">
                <a:extLst>
                  <a:ext uri="{FF2B5EF4-FFF2-40B4-BE49-F238E27FC236}">
                    <a16:creationId xmlns:a16="http://schemas.microsoft.com/office/drawing/2014/main" id="{C7A2E4A8-4765-4A1B-83C4-7FC9CD5D8536}"/>
                  </a:ext>
                </a:extLst>
              </p:cNvPr>
              <p:cNvSpPr/>
              <p:nvPr/>
            </p:nvSpPr>
            <p:spPr>
              <a:xfrm>
                <a:off x="1104484" y="5740163"/>
                <a:ext cx="1594792" cy="41838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444500" dist="165100" dir="5400000" algn="t" rotWithShape="0">
                  <a:schemeClr val="accent2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Text Placeholder 2">
                <a:extLst>
                  <a:ext uri="{FF2B5EF4-FFF2-40B4-BE49-F238E27FC236}">
                    <a16:creationId xmlns:a16="http://schemas.microsoft.com/office/drawing/2014/main" id="{805BE412-06F8-4919-AE6C-068867B83A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796" y="5810855"/>
                <a:ext cx="1113567" cy="276999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id-ID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Station</a:t>
                </a:r>
                <a:endParaRPr lang="en-US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319C304-6CE1-4E84-A451-DE816F2636E0}"/>
                </a:ext>
              </a:extLst>
            </p:cNvPr>
            <p:cNvGrpSpPr/>
            <p:nvPr/>
          </p:nvGrpSpPr>
          <p:grpSpPr>
            <a:xfrm>
              <a:off x="9450759" y="2943493"/>
              <a:ext cx="1594792" cy="418385"/>
              <a:chOff x="1104484" y="5740163"/>
              <a:chExt cx="1594792" cy="418385"/>
            </a:xfrm>
          </p:grpSpPr>
          <p:sp>
            <p:nvSpPr>
              <p:cNvPr id="65" name="Rounded Rectangle 10">
                <a:extLst>
                  <a:ext uri="{FF2B5EF4-FFF2-40B4-BE49-F238E27FC236}">
                    <a16:creationId xmlns:a16="http://schemas.microsoft.com/office/drawing/2014/main" id="{48240174-9FA6-4A5F-8700-3E17CA8E70AD}"/>
                  </a:ext>
                </a:extLst>
              </p:cNvPr>
              <p:cNvSpPr/>
              <p:nvPr/>
            </p:nvSpPr>
            <p:spPr>
              <a:xfrm>
                <a:off x="1104484" y="5740163"/>
                <a:ext cx="1594792" cy="41838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444500" dist="165100" dir="5400000" algn="t" rotWithShape="0">
                  <a:schemeClr val="accent5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ext Placeholder 2">
                <a:extLst>
                  <a:ext uri="{FF2B5EF4-FFF2-40B4-BE49-F238E27FC236}">
                    <a16:creationId xmlns:a16="http://schemas.microsoft.com/office/drawing/2014/main" id="{B39E96C3-76A8-4B87-B1A9-839748C7E2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5097" y="5810855"/>
                <a:ext cx="1113567" cy="276999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id-ID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Station</a:t>
                </a:r>
                <a:endParaRPr lang="en-US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399FCDF-7200-4B66-A669-E9B48BD862B6}"/>
                </a:ext>
              </a:extLst>
            </p:cNvPr>
            <p:cNvGrpSpPr/>
            <p:nvPr/>
          </p:nvGrpSpPr>
          <p:grpSpPr>
            <a:xfrm>
              <a:off x="8842038" y="1516852"/>
              <a:ext cx="1594792" cy="418385"/>
              <a:chOff x="1104484" y="5740163"/>
              <a:chExt cx="1594792" cy="418385"/>
            </a:xfrm>
          </p:grpSpPr>
          <p:sp>
            <p:nvSpPr>
              <p:cNvPr id="68" name="Rounded Rectangle 10">
                <a:extLst>
                  <a:ext uri="{FF2B5EF4-FFF2-40B4-BE49-F238E27FC236}">
                    <a16:creationId xmlns:a16="http://schemas.microsoft.com/office/drawing/2014/main" id="{FDED55ED-0C47-427F-93CD-07A670B89C83}"/>
                  </a:ext>
                </a:extLst>
              </p:cNvPr>
              <p:cNvSpPr/>
              <p:nvPr/>
            </p:nvSpPr>
            <p:spPr>
              <a:xfrm>
                <a:off x="1104484" y="5740163"/>
                <a:ext cx="1594792" cy="418385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444500" dist="165100" dir="5400000" algn="t" rotWithShape="0">
                  <a:schemeClr val="accent3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Text Placeholder 2">
                <a:extLst>
                  <a:ext uri="{FF2B5EF4-FFF2-40B4-BE49-F238E27FC236}">
                    <a16:creationId xmlns:a16="http://schemas.microsoft.com/office/drawing/2014/main" id="{095D2A81-D134-49BE-85BF-615FB2181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5097" y="5810855"/>
                <a:ext cx="1113567" cy="276999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id-ID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Station</a:t>
                </a:r>
                <a:endParaRPr lang="en-US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601A082-0BA6-4020-8B43-5D210FAB2176}"/>
                </a:ext>
              </a:extLst>
            </p:cNvPr>
            <p:cNvGrpSpPr/>
            <p:nvPr/>
          </p:nvGrpSpPr>
          <p:grpSpPr>
            <a:xfrm flipH="1">
              <a:off x="3559741" y="4667625"/>
              <a:ext cx="1594792" cy="418385"/>
              <a:chOff x="1104484" y="5740163"/>
              <a:chExt cx="1594792" cy="418385"/>
            </a:xfrm>
          </p:grpSpPr>
          <p:sp>
            <p:nvSpPr>
              <p:cNvPr id="71" name="Rounded Rectangle 10">
                <a:extLst>
                  <a:ext uri="{FF2B5EF4-FFF2-40B4-BE49-F238E27FC236}">
                    <a16:creationId xmlns:a16="http://schemas.microsoft.com/office/drawing/2014/main" id="{2055C7BF-08B4-439E-BF82-B4AE33AAC9C0}"/>
                  </a:ext>
                </a:extLst>
              </p:cNvPr>
              <p:cNvSpPr/>
              <p:nvPr/>
            </p:nvSpPr>
            <p:spPr>
              <a:xfrm>
                <a:off x="1104484" y="5740163"/>
                <a:ext cx="1594792" cy="418385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444500" dist="165100" dir="5400000" algn="t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Text Placeholder 2">
                <a:extLst>
                  <a:ext uri="{FF2B5EF4-FFF2-40B4-BE49-F238E27FC236}">
                    <a16:creationId xmlns:a16="http://schemas.microsoft.com/office/drawing/2014/main" id="{D4FB23AD-F9FA-47E2-9842-6E92DD808F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5096" y="5810855"/>
                <a:ext cx="1113567" cy="276999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id-ID" dirty="0">
                    <a:solidFill>
                      <a:schemeClr val="bg1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Station</a:t>
                </a:r>
                <a:endParaRPr lang="en-US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32D3817-66F8-4913-859D-2CF36D357232}"/>
                </a:ext>
              </a:extLst>
            </p:cNvPr>
            <p:cNvSpPr txBox="1"/>
            <p:nvPr/>
          </p:nvSpPr>
          <p:spPr>
            <a:xfrm>
              <a:off x="4313303" y="2059399"/>
              <a:ext cx="1632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defRPr>
              </a:lvl1pPr>
            </a:lstStyle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Black" panose="020F0A02020204030203" pitchFamily="34" charset="0"/>
                </a:rPr>
                <a:t>Station</a:t>
              </a:r>
              <a:endParaRPr lang="id-ID" dirty="0">
                <a:solidFill>
                  <a:schemeClr val="tx1">
                    <a:lumMod val="50000"/>
                    <a:lumOff val="50000"/>
                  </a:schemeClr>
                </a:solidFill>
                <a:latin typeface="Lato Black" panose="020F0A02020204030203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498DB6C-30E3-4F12-B67D-002F2789DA00}"/>
                </a:ext>
              </a:extLst>
            </p:cNvPr>
            <p:cNvGrpSpPr/>
            <p:nvPr/>
          </p:nvGrpSpPr>
          <p:grpSpPr>
            <a:xfrm>
              <a:off x="6358889" y="3369719"/>
              <a:ext cx="797521" cy="276999"/>
              <a:chOff x="5285411" y="3117168"/>
              <a:chExt cx="797521" cy="276999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52CE446-A319-46CD-9263-4FABEC2D3ACD}"/>
                  </a:ext>
                </a:extLst>
              </p:cNvPr>
              <p:cNvSpPr/>
              <p:nvPr/>
            </p:nvSpPr>
            <p:spPr>
              <a:xfrm>
                <a:off x="5285411" y="3231898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6B336B9-4AA4-4F72-BB31-2ADCB2959771}"/>
                  </a:ext>
                </a:extLst>
              </p:cNvPr>
              <p:cNvSpPr txBox="1"/>
              <p:nvPr/>
            </p:nvSpPr>
            <p:spPr>
              <a:xfrm flipH="1">
                <a:off x="5335637" y="3117168"/>
                <a:ext cx="7472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Gandhi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B44CC01-84E8-42C3-9423-E5DDFB0BA87C}"/>
                </a:ext>
              </a:extLst>
            </p:cNvPr>
            <p:cNvGrpSpPr/>
            <p:nvPr/>
          </p:nvGrpSpPr>
          <p:grpSpPr>
            <a:xfrm>
              <a:off x="6568871" y="3574860"/>
              <a:ext cx="526519" cy="276999"/>
              <a:chOff x="5285411" y="3117168"/>
              <a:chExt cx="526519" cy="276999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D596923-6703-45E8-8F0C-895358BBBF4D}"/>
                  </a:ext>
                </a:extLst>
              </p:cNvPr>
              <p:cNvSpPr/>
              <p:nvPr/>
            </p:nvSpPr>
            <p:spPr>
              <a:xfrm>
                <a:off x="5285411" y="3231898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637F9D3-9EBA-47E6-AD10-C6C72B5A9D82}"/>
                  </a:ext>
                </a:extLst>
              </p:cNvPr>
              <p:cNvSpPr txBox="1"/>
              <p:nvPr/>
            </p:nvSpPr>
            <p:spPr>
              <a:xfrm flipH="1">
                <a:off x="5335638" y="3117168"/>
                <a:ext cx="476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RTC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D9E154C-BB01-4AE9-9E8B-3BB620D53720}"/>
                </a:ext>
              </a:extLst>
            </p:cNvPr>
            <p:cNvGrpSpPr/>
            <p:nvPr/>
          </p:nvGrpSpPr>
          <p:grpSpPr>
            <a:xfrm>
              <a:off x="6778853" y="3780001"/>
              <a:ext cx="820471" cy="276999"/>
              <a:chOff x="5285411" y="3117168"/>
              <a:chExt cx="820471" cy="276999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2FC1F791-1DEC-43AA-B02C-FB2856B8C3C8}"/>
                  </a:ext>
                </a:extLst>
              </p:cNvPr>
              <p:cNvSpPr/>
              <p:nvPr/>
            </p:nvSpPr>
            <p:spPr>
              <a:xfrm>
                <a:off x="5285411" y="3231898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08A1950-3971-4FF9-9AA2-C43DC8DAE02F}"/>
                  </a:ext>
                </a:extLst>
              </p:cNvPr>
              <p:cNvSpPr txBox="1"/>
              <p:nvPr/>
            </p:nvSpPr>
            <p:spPr>
              <a:xfrm flipH="1">
                <a:off x="5335638" y="3117168"/>
                <a:ext cx="7702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Sultan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D319662-84E8-4AFC-BE1F-E1F29C416D29}"/>
                </a:ext>
              </a:extLst>
            </p:cNvPr>
            <p:cNvGrpSpPr/>
            <p:nvPr/>
          </p:nvGrpSpPr>
          <p:grpSpPr>
            <a:xfrm>
              <a:off x="6988834" y="3985143"/>
              <a:ext cx="700507" cy="276999"/>
              <a:chOff x="5285411" y="3117168"/>
              <a:chExt cx="700507" cy="276999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6601057-9A9C-43EB-8A4A-246EA4478165}"/>
                  </a:ext>
                </a:extLst>
              </p:cNvPr>
              <p:cNvSpPr/>
              <p:nvPr/>
            </p:nvSpPr>
            <p:spPr>
              <a:xfrm>
                <a:off x="5285411" y="3231898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6526CA9-5568-42D5-824F-EC0C8916361C}"/>
                  </a:ext>
                </a:extLst>
              </p:cNvPr>
              <p:cNvSpPr txBox="1"/>
              <p:nvPr/>
            </p:nvSpPr>
            <p:spPr>
              <a:xfrm flipH="1">
                <a:off x="5335638" y="3117168"/>
                <a:ext cx="6502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Gandhi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A2038D07-B62B-41C3-8279-43C659F0FE91}"/>
                </a:ext>
              </a:extLst>
            </p:cNvPr>
            <p:cNvGrpSpPr/>
            <p:nvPr/>
          </p:nvGrpSpPr>
          <p:grpSpPr>
            <a:xfrm>
              <a:off x="5666483" y="2668040"/>
              <a:ext cx="720801" cy="276999"/>
              <a:chOff x="5285411" y="3117168"/>
              <a:chExt cx="720801" cy="276999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9FFCFC3-C7C0-4247-9E19-A725C3EB99C6}"/>
                  </a:ext>
                </a:extLst>
              </p:cNvPr>
              <p:cNvSpPr/>
              <p:nvPr/>
            </p:nvSpPr>
            <p:spPr>
              <a:xfrm>
                <a:off x="5285411" y="3231898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7B3A2B4-AA0F-4332-B40F-7695A613D7FD}"/>
                  </a:ext>
                </a:extLst>
              </p:cNvPr>
              <p:cNvSpPr txBox="1"/>
              <p:nvPr/>
            </p:nvSpPr>
            <p:spPr>
              <a:xfrm flipH="1">
                <a:off x="5335637" y="3117168"/>
                <a:ext cx="6705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Parade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951CD24-1F35-40B1-8CEC-5B3F260A6607}"/>
                </a:ext>
              </a:extLst>
            </p:cNvPr>
            <p:cNvGrpSpPr/>
            <p:nvPr/>
          </p:nvGrpSpPr>
          <p:grpSpPr>
            <a:xfrm>
              <a:off x="5876465" y="2873181"/>
              <a:ext cx="592877" cy="276999"/>
              <a:chOff x="5285411" y="3117168"/>
              <a:chExt cx="592877" cy="276999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04400170-7D1A-40C7-93D1-D02E5CC5C3FC}"/>
                  </a:ext>
                </a:extLst>
              </p:cNvPr>
              <p:cNvSpPr/>
              <p:nvPr/>
            </p:nvSpPr>
            <p:spPr>
              <a:xfrm>
                <a:off x="5285411" y="3231898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00EB5D1-0042-4CD4-81C3-98C4BB18EB1B}"/>
                  </a:ext>
                </a:extLst>
              </p:cNvPr>
              <p:cNvSpPr txBox="1"/>
              <p:nvPr/>
            </p:nvSpPr>
            <p:spPr>
              <a:xfrm flipH="1">
                <a:off x="5335638" y="3117168"/>
                <a:ext cx="5426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West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F165507-1EB2-433A-A03A-3B20FFBF2F1D}"/>
                </a:ext>
              </a:extLst>
            </p:cNvPr>
            <p:cNvGrpSpPr/>
            <p:nvPr/>
          </p:nvGrpSpPr>
          <p:grpSpPr>
            <a:xfrm>
              <a:off x="7762536" y="2826119"/>
              <a:ext cx="666594" cy="333110"/>
              <a:chOff x="5135325" y="2249505"/>
              <a:chExt cx="666594" cy="333110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9FABD8F9-0FAD-4855-B976-967A4156B37C}"/>
                  </a:ext>
                </a:extLst>
              </p:cNvPr>
              <p:cNvSpPr/>
              <p:nvPr/>
            </p:nvSpPr>
            <p:spPr>
              <a:xfrm>
                <a:off x="5501131" y="2535075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F0E1D2B-6A5D-4775-935F-B7A7EA0F1467}"/>
                  </a:ext>
                </a:extLst>
              </p:cNvPr>
              <p:cNvSpPr txBox="1"/>
              <p:nvPr/>
            </p:nvSpPr>
            <p:spPr>
              <a:xfrm flipH="1">
                <a:off x="5135325" y="2249505"/>
                <a:ext cx="6665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 err="1">
                    <a:latin typeface="+mj-lt"/>
                  </a:rPr>
                  <a:t>Tarnaka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5B5C23B7-1E7A-4D05-A6D1-6240EB430919}"/>
                </a:ext>
              </a:extLst>
            </p:cNvPr>
            <p:cNvGrpSpPr/>
            <p:nvPr/>
          </p:nvGrpSpPr>
          <p:grpSpPr>
            <a:xfrm>
              <a:off x="8265866" y="2826119"/>
              <a:ext cx="533138" cy="333110"/>
              <a:chOff x="5286755" y="2249505"/>
              <a:chExt cx="533138" cy="333110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35D21C8-A750-4748-A2E6-8653FAE98D9E}"/>
                  </a:ext>
                </a:extLst>
              </p:cNvPr>
              <p:cNvSpPr/>
              <p:nvPr/>
            </p:nvSpPr>
            <p:spPr>
              <a:xfrm>
                <a:off x="5501131" y="2535075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7854B86-1632-48C4-8922-D2FB08FB7E7F}"/>
                  </a:ext>
                </a:extLst>
              </p:cNvPr>
              <p:cNvSpPr txBox="1"/>
              <p:nvPr/>
            </p:nvSpPr>
            <p:spPr>
              <a:xfrm flipH="1">
                <a:off x="5286755" y="2249505"/>
                <a:ext cx="533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NGRI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F2FE7928-8907-453D-908B-77FC485C9D34}"/>
                </a:ext>
              </a:extLst>
            </p:cNvPr>
            <p:cNvGrpSpPr/>
            <p:nvPr/>
          </p:nvGrpSpPr>
          <p:grpSpPr>
            <a:xfrm>
              <a:off x="8617764" y="2826119"/>
              <a:ext cx="724088" cy="333110"/>
              <a:chOff x="5286753" y="2249505"/>
              <a:chExt cx="724088" cy="333110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E119C7C-628B-4CFE-A421-E97E03E6A6D2}"/>
                  </a:ext>
                </a:extLst>
              </p:cNvPr>
              <p:cNvSpPr/>
              <p:nvPr/>
            </p:nvSpPr>
            <p:spPr>
              <a:xfrm>
                <a:off x="5501131" y="2535075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7D83CF1-FCDC-4A83-ACC5-7D624FF2D767}"/>
                  </a:ext>
                </a:extLst>
              </p:cNvPr>
              <p:cNvSpPr txBox="1"/>
              <p:nvPr/>
            </p:nvSpPr>
            <p:spPr>
              <a:xfrm flipH="1">
                <a:off x="5286753" y="2249505"/>
                <a:ext cx="7240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 err="1">
                    <a:latin typeface="+mj-lt"/>
                  </a:rPr>
                  <a:t>Staidum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8E42EE2-F4AB-4124-983C-ED039834FC2A}"/>
                </a:ext>
              </a:extLst>
            </p:cNvPr>
            <p:cNvGrpSpPr/>
            <p:nvPr/>
          </p:nvGrpSpPr>
          <p:grpSpPr>
            <a:xfrm>
              <a:off x="9155942" y="2839642"/>
              <a:ext cx="476292" cy="319587"/>
              <a:chOff x="5473031" y="2263028"/>
              <a:chExt cx="476292" cy="319587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C3E9297-A94D-493E-8E28-66A9EAE64A69}"/>
                  </a:ext>
                </a:extLst>
              </p:cNvPr>
              <p:cNvSpPr/>
              <p:nvPr/>
            </p:nvSpPr>
            <p:spPr>
              <a:xfrm>
                <a:off x="5501131" y="2535075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E76A5FC-4710-4D5B-8343-DF99441CE68F}"/>
                  </a:ext>
                </a:extLst>
              </p:cNvPr>
              <p:cNvSpPr txBox="1"/>
              <p:nvPr/>
            </p:nvSpPr>
            <p:spPr>
              <a:xfrm flipH="1">
                <a:off x="5473031" y="2263028"/>
                <a:ext cx="476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Golf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BE128B7-95C9-4115-B331-A4144B3BBBC6}"/>
                </a:ext>
              </a:extLst>
            </p:cNvPr>
            <p:cNvGrpSpPr/>
            <p:nvPr/>
          </p:nvGrpSpPr>
          <p:grpSpPr>
            <a:xfrm>
              <a:off x="7650423" y="4651377"/>
              <a:ext cx="850106" cy="333110"/>
              <a:chOff x="4912941" y="2249505"/>
              <a:chExt cx="850106" cy="333110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E072E7B9-773B-4731-BC67-5E586DFF92D1}"/>
                  </a:ext>
                </a:extLst>
              </p:cNvPr>
              <p:cNvSpPr/>
              <p:nvPr/>
            </p:nvSpPr>
            <p:spPr>
              <a:xfrm>
                <a:off x="5501131" y="2535075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D923D5D-0287-4FE3-9487-DD1BAA3BBFA7}"/>
                  </a:ext>
                </a:extLst>
              </p:cNvPr>
              <p:cNvSpPr txBox="1"/>
              <p:nvPr/>
            </p:nvSpPr>
            <p:spPr>
              <a:xfrm flipH="1">
                <a:off x="4912941" y="2249505"/>
                <a:ext cx="8501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Ameerpet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6B26E6F-C4D8-4696-A70E-8FDBCF79163C}"/>
                </a:ext>
              </a:extLst>
            </p:cNvPr>
            <p:cNvGrpSpPr/>
            <p:nvPr/>
          </p:nvGrpSpPr>
          <p:grpSpPr>
            <a:xfrm>
              <a:off x="8326709" y="4651377"/>
              <a:ext cx="571182" cy="333110"/>
              <a:chOff x="5237327" y="2249505"/>
              <a:chExt cx="571182" cy="333110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2EB125C6-C468-41F9-BC14-894576E94B97}"/>
                  </a:ext>
                </a:extLst>
              </p:cNvPr>
              <p:cNvSpPr/>
              <p:nvPr/>
            </p:nvSpPr>
            <p:spPr>
              <a:xfrm>
                <a:off x="5501131" y="2535075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DE84DC0-53AA-46A6-9221-898DA6EEC614}"/>
                  </a:ext>
                </a:extLst>
              </p:cNvPr>
              <p:cNvSpPr txBox="1"/>
              <p:nvPr/>
            </p:nvSpPr>
            <p:spPr>
              <a:xfrm flipH="1">
                <a:off x="5237327" y="2249505"/>
                <a:ext cx="5711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Nagar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FF498A1-88C5-4AD4-A559-0293222AC5D4}"/>
                </a:ext>
              </a:extLst>
            </p:cNvPr>
            <p:cNvGrpSpPr/>
            <p:nvPr/>
          </p:nvGrpSpPr>
          <p:grpSpPr>
            <a:xfrm>
              <a:off x="8728037" y="4651377"/>
              <a:ext cx="675968" cy="333110"/>
              <a:chOff x="5286755" y="2249505"/>
              <a:chExt cx="675968" cy="333110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CC1D39D7-D55D-4168-B3B4-ACE3B9D30B91}"/>
                  </a:ext>
                </a:extLst>
              </p:cNvPr>
              <p:cNvSpPr/>
              <p:nvPr/>
            </p:nvSpPr>
            <p:spPr>
              <a:xfrm>
                <a:off x="5501131" y="2535075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0CCC431-554A-46C6-AE21-BA516EAF3C2A}"/>
                  </a:ext>
                </a:extLst>
              </p:cNvPr>
              <p:cNvSpPr txBox="1"/>
              <p:nvPr/>
            </p:nvSpPr>
            <p:spPr>
              <a:xfrm flipH="1">
                <a:off x="5286755" y="2249505"/>
                <a:ext cx="6759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Prakash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7C1267FA-F56A-4886-AEB2-4E6F13B98682}"/>
                </a:ext>
              </a:extLst>
            </p:cNvPr>
            <p:cNvGrpSpPr/>
            <p:nvPr/>
          </p:nvGrpSpPr>
          <p:grpSpPr>
            <a:xfrm>
              <a:off x="9183228" y="4666431"/>
              <a:ext cx="961230" cy="318056"/>
              <a:chOff x="5390046" y="2264559"/>
              <a:chExt cx="961230" cy="318056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26842C9E-FFCD-42C9-8D35-211537CECD0B}"/>
                  </a:ext>
                </a:extLst>
              </p:cNvPr>
              <p:cNvSpPr/>
              <p:nvPr/>
            </p:nvSpPr>
            <p:spPr>
              <a:xfrm>
                <a:off x="5501131" y="2535075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9C1EBC7-949B-4205-86E4-0574EDE53170}"/>
                  </a:ext>
                </a:extLst>
              </p:cNvPr>
              <p:cNvSpPr txBox="1"/>
              <p:nvPr/>
            </p:nvSpPr>
            <p:spPr>
              <a:xfrm flipH="1">
                <a:off x="5390046" y="2264559"/>
                <a:ext cx="9612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 err="1">
                    <a:latin typeface="+mj-lt"/>
                  </a:rPr>
                  <a:t>Rasoolpura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64D69E1-97F5-4F7F-84FE-D77695E664D8}"/>
                </a:ext>
              </a:extLst>
            </p:cNvPr>
            <p:cNvGrpSpPr/>
            <p:nvPr/>
          </p:nvGrpSpPr>
          <p:grpSpPr>
            <a:xfrm>
              <a:off x="5539752" y="4558686"/>
              <a:ext cx="824354" cy="333538"/>
              <a:chOff x="5000874" y="2249077"/>
              <a:chExt cx="824354" cy="333538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560A50FB-5511-4610-B1E2-A66DEB451B00}"/>
                  </a:ext>
                </a:extLst>
              </p:cNvPr>
              <p:cNvSpPr/>
              <p:nvPr/>
            </p:nvSpPr>
            <p:spPr>
              <a:xfrm>
                <a:off x="5501131" y="2535075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127B28A-8054-4684-8D3A-E8350C34BC7C}"/>
                  </a:ext>
                </a:extLst>
              </p:cNvPr>
              <p:cNvSpPr txBox="1"/>
              <p:nvPr/>
            </p:nvSpPr>
            <p:spPr>
              <a:xfrm flipH="1">
                <a:off x="5000874" y="2249077"/>
                <a:ext cx="8243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Paradise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2A58A90-7BA0-475D-9249-D07B59754404}"/>
                </a:ext>
              </a:extLst>
            </p:cNvPr>
            <p:cNvGrpSpPr/>
            <p:nvPr/>
          </p:nvGrpSpPr>
          <p:grpSpPr>
            <a:xfrm>
              <a:off x="6154118" y="4562004"/>
              <a:ext cx="681463" cy="330220"/>
              <a:chOff x="5263340" y="2252395"/>
              <a:chExt cx="681463" cy="330220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01249BF2-757F-468C-9F13-EFDB970F1D8E}"/>
                  </a:ext>
                </a:extLst>
              </p:cNvPr>
              <p:cNvSpPr/>
              <p:nvPr/>
            </p:nvSpPr>
            <p:spPr>
              <a:xfrm>
                <a:off x="5501131" y="2535075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B011F4C-CA9F-44B7-96DF-B95A18AA95D2}"/>
                  </a:ext>
                </a:extLst>
              </p:cNvPr>
              <p:cNvSpPr txBox="1"/>
              <p:nvPr/>
            </p:nvSpPr>
            <p:spPr>
              <a:xfrm flipH="1">
                <a:off x="5263340" y="2252395"/>
                <a:ext cx="6814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Gandhi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72A8AA2-8562-4588-B96B-0D196AC0F286}"/>
                </a:ext>
              </a:extLst>
            </p:cNvPr>
            <p:cNvGrpSpPr/>
            <p:nvPr/>
          </p:nvGrpSpPr>
          <p:grpSpPr>
            <a:xfrm>
              <a:off x="6664772" y="4533688"/>
              <a:ext cx="476292" cy="358536"/>
              <a:chOff x="5422094" y="2224079"/>
              <a:chExt cx="476292" cy="358536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D49C09B6-C0BE-453B-83A5-2E75324DB792}"/>
                  </a:ext>
                </a:extLst>
              </p:cNvPr>
              <p:cNvSpPr/>
              <p:nvPr/>
            </p:nvSpPr>
            <p:spPr>
              <a:xfrm>
                <a:off x="5501131" y="2535075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B803689-67A0-48C2-B3DB-93EB62CF1973}"/>
                  </a:ext>
                </a:extLst>
              </p:cNvPr>
              <p:cNvSpPr txBox="1"/>
              <p:nvPr/>
            </p:nvSpPr>
            <p:spPr>
              <a:xfrm flipH="1">
                <a:off x="5422094" y="2224079"/>
                <a:ext cx="476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Bus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EF8751B-92AF-4115-88F7-F9CBDDB06030}"/>
                </a:ext>
              </a:extLst>
            </p:cNvPr>
            <p:cNvGrpSpPr/>
            <p:nvPr/>
          </p:nvGrpSpPr>
          <p:grpSpPr>
            <a:xfrm>
              <a:off x="7263425" y="1377763"/>
              <a:ext cx="888039" cy="333110"/>
              <a:chOff x="4875008" y="2249505"/>
              <a:chExt cx="888039" cy="333110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F19925BE-9652-4602-B827-3B90025BA787}"/>
                  </a:ext>
                </a:extLst>
              </p:cNvPr>
              <p:cNvSpPr/>
              <p:nvPr/>
            </p:nvSpPr>
            <p:spPr>
              <a:xfrm>
                <a:off x="5501131" y="2535075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1CB8D36-EB3C-4989-9438-A937F9CCBB5B}"/>
                  </a:ext>
                </a:extLst>
              </p:cNvPr>
              <p:cNvSpPr txBox="1"/>
              <p:nvPr/>
            </p:nvSpPr>
            <p:spPr>
              <a:xfrm flipH="1">
                <a:off x="4875008" y="2249505"/>
                <a:ext cx="88803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Assembly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6F46E802-796C-4F5E-BEB1-1B3CB476E532}"/>
                </a:ext>
              </a:extLst>
            </p:cNvPr>
            <p:cNvGrpSpPr/>
            <p:nvPr/>
          </p:nvGrpSpPr>
          <p:grpSpPr>
            <a:xfrm>
              <a:off x="7990081" y="1377763"/>
              <a:ext cx="513283" cy="333110"/>
              <a:chOff x="5249764" y="2249505"/>
              <a:chExt cx="513283" cy="333110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A8FA9C81-9FD6-44C8-8820-14C085DF1641}"/>
                  </a:ext>
                </a:extLst>
              </p:cNvPr>
              <p:cNvSpPr/>
              <p:nvPr/>
            </p:nvSpPr>
            <p:spPr>
              <a:xfrm>
                <a:off x="5501131" y="2535075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DB768E3-998B-4914-9981-37DE1E0368D3}"/>
                  </a:ext>
                </a:extLst>
              </p:cNvPr>
              <p:cNvSpPr txBox="1"/>
              <p:nvPr/>
            </p:nvSpPr>
            <p:spPr>
              <a:xfrm flipH="1">
                <a:off x="5249764" y="2249505"/>
                <a:ext cx="5132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 err="1">
                    <a:latin typeface="+mj-lt"/>
                  </a:rPr>
                  <a:t>Lakdi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B975B98-84CC-4537-B833-D4735C942377}"/>
                </a:ext>
              </a:extLst>
            </p:cNvPr>
            <p:cNvGrpSpPr/>
            <p:nvPr/>
          </p:nvGrpSpPr>
          <p:grpSpPr>
            <a:xfrm>
              <a:off x="8378972" y="1377763"/>
              <a:ext cx="476292" cy="333110"/>
              <a:chOff x="5286755" y="2249505"/>
              <a:chExt cx="476292" cy="333110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ED1A3D6C-03E2-4DB4-BD35-B67515F628DD}"/>
                  </a:ext>
                </a:extLst>
              </p:cNvPr>
              <p:cNvSpPr/>
              <p:nvPr/>
            </p:nvSpPr>
            <p:spPr>
              <a:xfrm>
                <a:off x="5501131" y="2535075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7EBA56D-33D4-4E53-A2AC-08596E027B83}"/>
                  </a:ext>
                </a:extLst>
              </p:cNvPr>
              <p:cNvSpPr txBox="1"/>
              <p:nvPr/>
            </p:nvSpPr>
            <p:spPr>
              <a:xfrm flipH="1">
                <a:off x="5286755" y="2249505"/>
                <a:ext cx="476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 err="1">
                    <a:latin typeface="+mj-lt"/>
                  </a:rPr>
                  <a:t>Pul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C5D1ACD3-96B0-41E5-837E-C74E4695A0D6}"/>
                </a:ext>
              </a:extLst>
            </p:cNvPr>
            <p:cNvGrpSpPr/>
            <p:nvPr/>
          </p:nvGrpSpPr>
          <p:grpSpPr>
            <a:xfrm>
              <a:off x="7776553" y="3284663"/>
              <a:ext cx="1055589" cy="276999"/>
              <a:chOff x="5285411" y="3117168"/>
              <a:chExt cx="1055589" cy="276999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8255659A-F6BD-4D0A-B1F3-FB02AFB24ABC}"/>
                  </a:ext>
                </a:extLst>
              </p:cNvPr>
              <p:cNvSpPr/>
              <p:nvPr/>
            </p:nvSpPr>
            <p:spPr>
              <a:xfrm>
                <a:off x="5285411" y="3231898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59DBDD74-7396-4869-80AD-A6CDC1E449F8}"/>
                  </a:ext>
                </a:extLst>
              </p:cNvPr>
              <p:cNvSpPr txBox="1"/>
              <p:nvPr/>
            </p:nvSpPr>
            <p:spPr>
              <a:xfrm flipH="1">
                <a:off x="5335638" y="3117168"/>
                <a:ext cx="10053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New Market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F3D80D4-3C7F-4193-9949-DEA181515847}"/>
                </a:ext>
              </a:extLst>
            </p:cNvPr>
            <p:cNvGrpSpPr/>
            <p:nvPr/>
          </p:nvGrpSpPr>
          <p:grpSpPr>
            <a:xfrm>
              <a:off x="7776553" y="3577019"/>
              <a:ext cx="1075875" cy="276999"/>
              <a:chOff x="5285411" y="3117168"/>
              <a:chExt cx="1075875" cy="276999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42D25F8-400C-4817-B59B-F953F2C3EC71}"/>
                  </a:ext>
                </a:extLst>
              </p:cNvPr>
              <p:cNvSpPr/>
              <p:nvPr/>
            </p:nvSpPr>
            <p:spPr>
              <a:xfrm>
                <a:off x="5285411" y="3231898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D39ECC8-3091-4F33-BC27-C4329938A985}"/>
                  </a:ext>
                </a:extLst>
              </p:cNvPr>
              <p:cNvSpPr txBox="1"/>
              <p:nvPr/>
            </p:nvSpPr>
            <p:spPr>
              <a:xfrm flipH="1">
                <a:off x="5335637" y="3117168"/>
                <a:ext cx="10256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 err="1">
                    <a:latin typeface="+mj-lt"/>
                  </a:rPr>
                  <a:t>Musaram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E8C4CC8-FEC7-4886-A9B3-7F3FBE89D409}"/>
                </a:ext>
              </a:extLst>
            </p:cNvPr>
            <p:cNvGrpSpPr/>
            <p:nvPr/>
          </p:nvGrpSpPr>
          <p:grpSpPr>
            <a:xfrm>
              <a:off x="7776553" y="3869375"/>
              <a:ext cx="951483" cy="276999"/>
              <a:chOff x="5285411" y="3117168"/>
              <a:chExt cx="951483" cy="276999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7C1C6772-02E2-4C81-ADA2-CD93FAFEA0B6}"/>
                  </a:ext>
                </a:extLst>
              </p:cNvPr>
              <p:cNvSpPr/>
              <p:nvPr/>
            </p:nvSpPr>
            <p:spPr>
              <a:xfrm>
                <a:off x="5285411" y="3231898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DDF6C41-9B3D-4FF2-9688-6E6BDABDD031}"/>
                  </a:ext>
                </a:extLst>
              </p:cNvPr>
              <p:cNvSpPr txBox="1"/>
              <p:nvPr/>
            </p:nvSpPr>
            <p:spPr>
              <a:xfrm flipH="1">
                <a:off x="5335637" y="3117168"/>
                <a:ext cx="9012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Stadium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32D1DEF0-E81A-4A7D-8A60-101E37C723D5}"/>
                </a:ext>
              </a:extLst>
            </p:cNvPr>
            <p:cNvGrpSpPr/>
            <p:nvPr/>
          </p:nvGrpSpPr>
          <p:grpSpPr>
            <a:xfrm>
              <a:off x="7776553" y="2327743"/>
              <a:ext cx="965605" cy="276999"/>
              <a:chOff x="5285411" y="3117168"/>
              <a:chExt cx="965605" cy="276999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AE3C4A7-81AD-4F73-8B27-730412DC9F7A}"/>
                  </a:ext>
                </a:extLst>
              </p:cNvPr>
              <p:cNvSpPr/>
              <p:nvPr/>
            </p:nvSpPr>
            <p:spPr>
              <a:xfrm>
                <a:off x="5285411" y="3231898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06DA368-8EE3-490E-878C-E04475FC41EE}"/>
                  </a:ext>
                </a:extLst>
              </p:cNvPr>
              <p:cNvSpPr txBox="1"/>
              <p:nvPr/>
            </p:nvSpPr>
            <p:spPr>
              <a:xfrm flipH="1">
                <a:off x="5335638" y="3117168"/>
                <a:ext cx="9153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 err="1">
                    <a:latin typeface="+mj-lt"/>
                  </a:rPr>
                  <a:t>Malakpet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55CFEC60-1A4D-4AE8-92AD-04FC44A9AF4B}"/>
                </a:ext>
              </a:extLst>
            </p:cNvPr>
            <p:cNvGrpSpPr/>
            <p:nvPr/>
          </p:nvGrpSpPr>
          <p:grpSpPr>
            <a:xfrm>
              <a:off x="7776553" y="2558092"/>
              <a:ext cx="1007935" cy="276999"/>
              <a:chOff x="5285411" y="3117168"/>
              <a:chExt cx="1007935" cy="276999"/>
            </a:xfrm>
          </p:grpSpPr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DBAAACA9-5435-4B53-9363-ADAF651EA57B}"/>
                  </a:ext>
                </a:extLst>
              </p:cNvPr>
              <p:cNvSpPr/>
              <p:nvPr/>
            </p:nvSpPr>
            <p:spPr>
              <a:xfrm>
                <a:off x="5285411" y="3231898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DE25CFA6-14DC-405A-926E-8CDA42D448D4}"/>
                  </a:ext>
                </a:extLst>
              </p:cNvPr>
              <p:cNvSpPr txBox="1"/>
              <p:nvPr/>
            </p:nvSpPr>
            <p:spPr>
              <a:xfrm flipH="1">
                <a:off x="5335638" y="3117168"/>
                <a:ext cx="9577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Victoria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E19BDBA5-D0F7-4379-9AD2-083806D58575}"/>
                </a:ext>
              </a:extLst>
            </p:cNvPr>
            <p:cNvGrpSpPr/>
            <p:nvPr/>
          </p:nvGrpSpPr>
          <p:grpSpPr>
            <a:xfrm>
              <a:off x="5556268" y="3877703"/>
              <a:ext cx="706851" cy="276999"/>
              <a:chOff x="5285411" y="3117168"/>
              <a:chExt cx="706851" cy="276999"/>
            </a:xfrm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8307BBFE-33A9-4B2A-B455-0D3B1FEB6D43}"/>
                  </a:ext>
                </a:extLst>
              </p:cNvPr>
              <p:cNvSpPr/>
              <p:nvPr/>
            </p:nvSpPr>
            <p:spPr>
              <a:xfrm>
                <a:off x="5285411" y="3231898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E5E350ED-2772-4903-B9EB-6DB1B5E728D3}"/>
                  </a:ext>
                </a:extLst>
              </p:cNvPr>
              <p:cNvSpPr txBox="1"/>
              <p:nvPr/>
            </p:nvSpPr>
            <p:spPr>
              <a:xfrm flipH="1">
                <a:off x="5335637" y="3117168"/>
                <a:ext cx="6566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 err="1">
                    <a:latin typeface="+mj-lt"/>
                  </a:rPr>
                  <a:t>Kukat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C2ADEE0-2745-430C-A11F-869AC58CCB45}"/>
                </a:ext>
              </a:extLst>
            </p:cNvPr>
            <p:cNvGrpSpPr/>
            <p:nvPr/>
          </p:nvGrpSpPr>
          <p:grpSpPr>
            <a:xfrm>
              <a:off x="5556268" y="4118773"/>
              <a:ext cx="945781" cy="276999"/>
              <a:chOff x="5285411" y="3117168"/>
              <a:chExt cx="945781" cy="276999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6C8B5EF8-E038-4DDC-AC64-47FF4DA6C67C}"/>
                  </a:ext>
                </a:extLst>
              </p:cNvPr>
              <p:cNvSpPr/>
              <p:nvPr/>
            </p:nvSpPr>
            <p:spPr>
              <a:xfrm>
                <a:off x="5285411" y="3231898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138E8FF5-733E-4D66-B659-764C6E8042FD}"/>
                  </a:ext>
                </a:extLst>
              </p:cNvPr>
              <p:cNvSpPr txBox="1"/>
              <p:nvPr/>
            </p:nvSpPr>
            <p:spPr>
              <a:xfrm flipH="1">
                <a:off x="5335637" y="3117168"/>
                <a:ext cx="89555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 err="1">
                    <a:latin typeface="+mj-lt"/>
                  </a:rPr>
                  <a:t>Moosapet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DCEDA9F-0AAC-4B41-9D4F-17EE11E209F6}"/>
                </a:ext>
              </a:extLst>
            </p:cNvPr>
            <p:cNvGrpSpPr/>
            <p:nvPr/>
          </p:nvGrpSpPr>
          <p:grpSpPr>
            <a:xfrm>
              <a:off x="5556268" y="4359843"/>
              <a:ext cx="850161" cy="276999"/>
              <a:chOff x="5285411" y="3117168"/>
              <a:chExt cx="850161" cy="276999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C0E4968-FEDA-4F23-9E5B-9C6C7D624840}"/>
                  </a:ext>
                </a:extLst>
              </p:cNvPr>
              <p:cNvSpPr/>
              <p:nvPr/>
            </p:nvSpPr>
            <p:spPr>
              <a:xfrm>
                <a:off x="5285411" y="3231898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E5179D9B-374D-45D1-8287-6F1342EC181D}"/>
                  </a:ext>
                </a:extLst>
              </p:cNvPr>
              <p:cNvSpPr txBox="1"/>
              <p:nvPr/>
            </p:nvSpPr>
            <p:spPr>
              <a:xfrm flipH="1">
                <a:off x="5335638" y="3117168"/>
                <a:ext cx="7999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Nagar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443DC938-26B2-4D7F-8AD1-8CF8A3AA5EEE}"/>
                </a:ext>
              </a:extLst>
            </p:cNvPr>
            <p:cNvGrpSpPr/>
            <p:nvPr/>
          </p:nvGrpSpPr>
          <p:grpSpPr>
            <a:xfrm>
              <a:off x="5883599" y="3439863"/>
              <a:ext cx="568311" cy="276999"/>
              <a:chOff x="5285411" y="3117168"/>
              <a:chExt cx="568311" cy="276999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05326977-3F27-4046-ABCB-6A0FDF984B3E}"/>
                  </a:ext>
                </a:extLst>
              </p:cNvPr>
              <p:cNvSpPr/>
              <p:nvPr/>
            </p:nvSpPr>
            <p:spPr>
              <a:xfrm>
                <a:off x="5285411" y="3231898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66FE1F90-0F28-4C35-BC49-3F04C0186DBB}"/>
                  </a:ext>
                </a:extLst>
              </p:cNvPr>
              <p:cNvSpPr txBox="1"/>
              <p:nvPr/>
            </p:nvSpPr>
            <p:spPr>
              <a:xfrm flipH="1">
                <a:off x="5335638" y="3117168"/>
                <a:ext cx="5180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JNTU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AAB518D2-FAB0-40B6-BF79-7668F6D9CA9F}"/>
                </a:ext>
              </a:extLst>
            </p:cNvPr>
            <p:cNvGrpSpPr/>
            <p:nvPr/>
          </p:nvGrpSpPr>
          <p:grpSpPr>
            <a:xfrm>
              <a:off x="5689154" y="3634559"/>
              <a:ext cx="650587" cy="276999"/>
              <a:chOff x="5285411" y="3117168"/>
              <a:chExt cx="650587" cy="276999"/>
            </a:xfrm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394412D-FAC4-46C2-BCCB-2EA2DFE38DD4}"/>
                  </a:ext>
                </a:extLst>
              </p:cNvPr>
              <p:cNvSpPr/>
              <p:nvPr/>
            </p:nvSpPr>
            <p:spPr>
              <a:xfrm>
                <a:off x="5285411" y="3231898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7DC3258-5F03-4A09-B55A-2C9FF7B830E2}"/>
                  </a:ext>
                </a:extLst>
              </p:cNvPr>
              <p:cNvSpPr txBox="1"/>
              <p:nvPr/>
            </p:nvSpPr>
            <p:spPr>
              <a:xfrm flipH="1">
                <a:off x="5335638" y="3117168"/>
                <a:ext cx="6003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>
                    <a:latin typeface="+mj-lt"/>
                  </a:rPr>
                  <a:t>KPHB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6969EE78-9539-475F-A423-CDEC44D97E10}"/>
                </a:ext>
              </a:extLst>
            </p:cNvPr>
            <p:cNvGrpSpPr/>
            <p:nvPr/>
          </p:nvGrpSpPr>
          <p:grpSpPr>
            <a:xfrm>
              <a:off x="7101895" y="2820386"/>
              <a:ext cx="526519" cy="276999"/>
              <a:chOff x="5285411" y="3117168"/>
              <a:chExt cx="526519" cy="276999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6088ACEC-B3C9-4E52-8169-382B4711282F}"/>
                  </a:ext>
                </a:extLst>
              </p:cNvPr>
              <p:cNvSpPr/>
              <p:nvPr/>
            </p:nvSpPr>
            <p:spPr>
              <a:xfrm>
                <a:off x="5285411" y="3231898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E15360A2-7CEB-44D8-A56A-46CC801BEF84}"/>
                  </a:ext>
                </a:extLst>
              </p:cNvPr>
              <p:cNvSpPr txBox="1"/>
              <p:nvPr/>
            </p:nvSpPr>
            <p:spPr>
              <a:xfrm flipH="1">
                <a:off x="5335638" y="3117168"/>
                <a:ext cx="4762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id-ID" dirty="0">
                    <a:latin typeface="+mj-lt"/>
                  </a:rPr>
                  <a:t>Text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F7B04754-31A4-4459-8B32-15FF98BD831F}"/>
                </a:ext>
              </a:extLst>
            </p:cNvPr>
            <p:cNvGrpSpPr/>
            <p:nvPr/>
          </p:nvGrpSpPr>
          <p:grpSpPr>
            <a:xfrm>
              <a:off x="6387780" y="2104375"/>
              <a:ext cx="819327" cy="276999"/>
              <a:chOff x="5187106" y="3006723"/>
              <a:chExt cx="819327" cy="276999"/>
            </a:xfrm>
          </p:grpSpPr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2263AA3-A651-44A0-BDD4-DEC0B25F37EA}"/>
                  </a:ext>
                </a:extLst>
              </p:cNvPr>
              <p:cNvSpPr/>
              <p:nvPr/>
            </p:nvSpPr>
            <p:spPr>
              <a:xfrm>
                <a:off x="5285411" y="3231898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F45BBFF6-8ABB-41C6-9FD1-CC2FD5DF9E88}"/>
                  </a:ext>
                </a:extLst>
              </p:cNvPr>
              <p:cNvSpPr txBox="1"/>
              <p:nvPr/>
            </p:nvSpPr>
            <p:spPr>
              <a:xfrm flipH="1">
                <a:off x="5187106" y="3006723"/>
                <a:ext cx="8193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r>
                  <a:rPr lang="en-US" dirty="0" err="1">
                    <a:latin typeface="+mj-lt"/>
                  </a:rPr>
                  <a:t>Yusufguda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66139DD-09DE-4727-AD99-7A996C292555}"/>
                </a:ext>
              </a:extLst>
            </p:cNvPr>
            <p:cNvGrpSpPr/>
            <p:nvPr/>
          </p:nvGrpSpPr>
          <p:grpSpPr>
            <a:xfrm>
              <a:off x="5603808" y="1906437"/>
              <a:ext cx="558313" cy="333110"/>
              <a:chOff x="5204734" y="2249505"/>
              <a:chExt cx="558313" cy="333110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A42761B6-EB90-4F4D-9550-34A0D93380C8}"/>
                  </a:ext>
                </a:extLst>
              </p:cNvPr>
              <p:cNvSpPr/>
              <p:nvPr/>
            </p:nvSpPr>
            <p:spPr>
              <a:xfrm>
                <a:off x="5501131" y="2535075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4F03001D-733A-4060-920E-91437AFB2BC5}"/>
                  </a:ext>
                </a:extLst>
              </p:cNvPr>
              <p:cNvSpPr txBox="1"/>
              <p:nvPr/>
            </p:nvSpPr>
            <p:spPr>
              <a:xfrm flipH="1">
                <a:off x="5204734" y="2249505"/>
                <a:ext cx="5583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Nagar</a:t>
                </a:r>
                <a:endParaRPr lang="id-ID" dirty="0">
                  <a:latin typeface="+mj-lt"/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8D9A4690-DB43-4F56-A42D-DDE0BB83277A}"/>
                </a:ext>
              </a:extLst>
            </p:cNvPr>
            <p:cNvGrpSpPr/>
            <p:nvPr/>
          </p:nvGrpSpPr>
          <p:grpSpPr>
            <a:xfrm>
              <a:off x="6037729" y="1906437"/>
              <a:ext cx="616096" cy="333110"/>
              <a:chOff x="5286755" y="2249505"/>
              <a:chExt cx="616096" cy="333110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2E19059-82E0-4E1E-B625-5FBA841B78BD}"/>
                  </a:ext>
                </a:extLst>
              </p:cNvPr>
              <p:cNvSpPr/>
              <p:nvPr/>
            </p:nvSpPr>
            <p:spPr>
              <a:xfrm>
                <a:off x="5501131" y="2535075"/>
                <a:ext cx="47540" cy="47540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  <a:effectLst>
                <a:outerShdw blurRad="1524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E25AE716-016F-4C63-89E8-37FB000C0BB4}"/>
                  </a:ext>
                </a:extLst>
              </p:cNvPr>
              <p:cNvSpPr txBox="1"/>
              <p:nvPr/>
            </p:nvSpPr>
            <p:spPr>
              <a:xfrm flipH="1">
                <a:off x="5286755" y="2249505"/>
                <a:ext cx="6160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defRPr>
                </a:lvl1pPr>
              </a:lstStyle>
              <a:p>
                <a:pPr algn="ctr"/>
                <a:r>
                  <a:rPr lang="en-US" dirty="0">
                    <a:latin typeface="+mj-lt"/>
                  </a:rPr>
                  <a:t>Road 5</a:t>
                </a:r>
                <a:endParaRPr lang="id-ID" dirty="0">
                  <a:latin typeface="+mj-lt"/>
                </a:endParaRPr>
              </a:p>
            </p:txBody>
          </p:sp>
        </p:grpSp>
      </p:grpSp>
      <p:sp>
        <p:nvSpPr>
          <p:cNvPr id="182" name="Text Placeholder 2">
            <a:extLst>
              <a:ext uri="{FF2B5EF4-FFF2-40B4-BE49-F238E27FC236}">
                <a16:creationId xmlns:a16="http://schemas.microsoft.com/office/drawing/2014/main" id="{E7E289DA-CC91-429E-A464-38DC231ED0D0}"/>
              </a:ext>
            </a:extLst>
          </p:cNvPr>
          <p:cNvSpPr txBox="1">
            <a:spLocks/>
          </p:cNvSpPr>
          <p:nvPr/>
        </p:nvSpPr>
        <p:spPr>
          <a:xfrm>
            <a:off x="1756749" y="3584738"/>
            <a:ext cx="268738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Metro Map</a:t>
            </a:r>
          </a:p>
        </p:txBody>
      </p:sp>
      <p:sp>
        <p:nvSpPr>
          <p:cNvPr id="183" name="Rounded Rectangle 19">
            <a:extLst>
              <a:ext uri="{FF2B5EF4-FFF2-40B4-BE49-F238E27FC236}">
                <a16:creationId xmlns:a16="http://schemas.microsoft.com/office/drawing/2014/main" id="{79976494-94A6-45C3-A1D4-2DC69DD3A499}"/>
              </a:ext>
            </a:extLst>
          </p:cNvPr>
          <p:cNvSpPr/>
          <p:nvPr/>
        </p:nvSpPr>
        <p:spPr>
          <a:xfrm>
            <a:off x="1868554" y="4005168"/>
            <a:ext cx="705757" cy="705757"/>
          </a:xfrm>
          <a:prstGeom prst="roundRect">
            <a:avLst>
              <a:gd name="adj" fmla="val 416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ADE96DF-5823-42AF-ACBC-5142BE49234B}"/>
              </a:ext>
            </a:extLst>
          </p:cNvPr>
          <p:cNvSpPr txBox="1"/>
          <p:nvPr/>
        </p:nvSpPr>
        <p:spPr>
          <a:xfrm>
            <a:off x="2685322" y="3954368"/>
            <a:ext cx="159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>
                <a:latin typeface="+mj-lt"/>
              </a:rPr>
              <a:t>Over 1,300 females board the metro on a daily basis</a:t>
            </a:r>
            <a:endParaRPr lang="id-ID" dirty="0">
              <a:latin typeface="+mj-lt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60E1CBA9-774D-4EF1-92EE-B26E227A08DC}"/>
              </a:ext>
            </a:extLst>
          </p:cNvPr>
          <p:cNvGrpSpPr/>
          <p:nvPr/>
        </p:nvGrpSpPr>
        <p:grpSpPr>
          <a:xfrm flipH="1">
            <a:off x="2086007" y="4100121"/>
            <a:ext cx="272828" cy="527076"/>
            <a:chOff x="7885481" y="5476624"/>
            <a:chExt cx="302946" cy="585262"/>
          </a:xfrm>
          <a:solidFill>
            <a:schemeClr val="bg1"/>
          </a:solidFill>
        </p:grpSpPr>
        <p:sp>
          <p:nvSpPr>
            <p:cNvPr id="186" name="Freeform 54">
              <a:extLst>
                <a:ext uri="{FF2B5EF4-FFF2-40B4-BE49-F238E27FC236}">
                  <a16:creationId xmlns:a16="http://schemas.microsoft.com/office/drawing/2014/main" id="{D658E6A0-1866-44CF-B98E-8513E6330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5481" y="5554804"/>
              <a:ext cx="302946" cy="507082"/>
            </a:xfrm>
            <a:custGeom>
              <a:avLst/>
              <a:gdLst>
                <a:gd name="T0" fmla="*/ 85 w 86"/>
                <a:gd name="T1" fmla="*/ 63 h 143"/>
                <a:gd name="T2" fmla="*/ 61 w 86"/>
                <a:gd name="T3" fmla="*/ 12 h 143"/>
                <a:gd name="T4" fmla="*/ 20 w 86"/>
                <a:gd name="T5" fmla="*/ 15 h 143"/>
                <a:gd name="T6" fmla="*/ 1 w 86"/>
                <a:gd name="T7" fmla="*/ 64 h 143"/>
                <a:gd name="T8" fmla="*/ 16 w 86"/>
                <a:gd name="T9" fmla="*/ 64 h 143"/>
                <a:gd name="T10" fmla="*/ 28 w 86"/>
                <a:gd name="T11" fmla="*/ 28 h 143"/>
                <a:gd name="T12" fmla="*/ 27 w 86"/>
                <a:gd name="T13" fmla="*/ 44 h 143"/>
                <a:gd name="T14" fmla="*/ 11 w 86"/>
                <a:gd name="T15" fmla="*/ 94 h 143"/>
                <a:gd name="T16" fmla="*/ 24 w 86"/>
                <a:gd name="T17" fmla="*/ 94 h 143"/>
                <a:gd name="T18" fmla="*/ 24 w 86"/>
                <a:gd name="T19" fmla="*/ 133 h 143"/>
                <a:gd name="T20" fmla="*/ 32 w 86"/>
                <a:gd name="T21" fmla="*/ 141 h 143"/>
                <a:gd name="T22" fmla="*/ 40 w 86"/>
                <a:gd name="T23" fmla="*/ 133 h 143"/>
                <a:gd name="T24" fmla="*/ 40 w 86"/>
                <a:gd name="T25" fmla="*/ 94 h 143"/>
                <a:gd name="T26" fmla="*/ 47 w 86"/>
                <a:gd name="T27" fmla="*/ 94 h 143"/>
                <a:gd name="T28" fmla="*/ 47 w 86"/>
                <a:gd name="T29" fmla="*/ 133 h 143"/>
                <a:gd name="T30" fmla="*/ 61 w 86"/>
                <a:gd name="T31" fmla="*/ 133 h 143"/>
                <a:gd name="T32" fmla="*/ 61 w 86"/>
                <a:gd name="T33" fmla="*/ 94 h 143"/>
                <a:gd name="T34" fmla="*/ 74 w 86"/>
                <a:gd name="T35" fmla="*/ 94 h 143"/>
                <a:gd name="T36" fmla="*/ 62 w 86"/>
                <a:gd name="T37" fmla="*/ 44 h 143"/>
                <a:gd name="T38" fmla="*/ 59 w 86"/>
                <a:gd name="T39" fmla="*/ 28 h 143"/>
                <a:gd name="T40" fmla="*/ 70 w 86"/>
                <a:gd name="T41" fmla="*/ 63 h 143"/>
                <a:gd name="T42" fmla="*/ 85 w 86"/>
                <a:gd name="T43" fmla="*/ 6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6" h="143">
                  <a:moveTo>
                    <a:pt x="85" y="63"/>
                  </a:moveTo>
                  <a:cubicBezTo>
                    <a:pt x="81" y="20"/>
                    <a:pt x="61" y="12"/>
                    <a:pt x="61" y="12"/>
                  </a:cubicBezTo>
                  <a:cubicBezTo>
                    <a:pt x="61" y="12"/>
                    <a:pt x="41" y="0"/>
                    <a:pt x="20" y="15"/>
                  </a:cubicBezTo>
                  <a:cubicBezTo>
                    <a:pt x="7" y="27"/>
                    <a:pt x="4" y="46"/>
                    <a:pt x="1" y="64"/>
                  </a:cubicBezTo>
                  <a:cubicBezTo>
                    <a:pt x="0" y="73"/>
                    <a:pt x="15" y="73"/>
                    <a:pt x="16" y="64"/>
                  </a:cubicBezTo>
                  <a:cubicBezTo>
                    <a:pt x="17" y="53"/>
                    <a:pt x="23" y="37"/>
                    <a:pt x="28" y="28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38"/>
                    <a:pt x="27" y="141"/>
                    <a:pt x="32" y="141"/>
                  </a:cubicBezTo>
                  <a:cubicBezTo>
                    <a:pt x="36" y="141"/>
                    <a:pt x="40" y="138"/>
                    <a:pt x="40" y="133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107"/>
                    <a:pt x="47" y="120"/>
                    <a:pt x="47" y="133"/>
                  </a:cubicBezTo>
                  <a:cubicBezTo>
                    <a:pt x="47" y="143"/>
                    <a:pt x="61" y="143"/>
                    <a:pt x="61" y="133"/>
                  </a:cubicBezTo>
                  <a:cubicBezTo>
                    <a:pt x="61" y="120"/>
                    <a:pt x="61" y="107"/>
                    <a:pt x="61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62" y="44"/>
                    <a:pt x="62" y="44"/>
                    <a:pt x="62" y="44"/>
                  </a:cubicBezTo>
                  <a:cubicBezTo>
                    <a:pt x="62" y="39"/>
                    <a:pt x="59" y="31"/>
                    <a:pt x="59" y="28"/>
                  </a:cubicBezTo>
                  <a:cubicBezTo>
                    <a:pt x="64" y="38"/>
                    <a:pt x="69" y="52"/>
                    <a:pt x="70" y="63"/>
                  </a:cubicBezTo>
                  <a:cubicBezTo>
                    <a:pt x="72" y="72"/>
                    <a:pt x="86" y="72"/>
                    <a:pt x="85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55">
              <a:extLst>
                <a:ext uri="{FF2B5EF4-FFF2-40B4-BE49-F238E27FC236}">
                  <a16:creationId xmlns:a16="http://schemas.microsoft.com/office/drawing/2014/main" id="{BF6A4F6A-E5BA-4552-A33A-BDEE848C8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7548" y="5476624"/>
              <a:ext cx="98811" cy="9555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8" name="Text Placeholder 2">
            <a:extLst>
              <a:ext uri="{FF2B5EF4-FFF2-40B4-BE49-F238E27FC236}">
                <a16:creationId xmlns:a16="http://schemas.microsoft.com/office/drawing/2014/main" id="{FCB5CFC5-60F9-4467-ADED-43839A10051E}"/>
              </a:ext>
            </a:extLst>
          </p:cNvPr>
          <p:cNvSpPr txBox="1">
            <a:spLocks/>
          </p:cNvSpPr>
          <p:nvPr/>
        </p:nvSpPr>
        <p:spPr>
          <a:xfrm flipH="1">
            <a:off x="1376128" y="1666557"/>
            <a:ext cx="268436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a-DK" sz="1800" dirty="0">
                <a:solidFill>
                  <a:schemeClr val="accent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Subway Mind Map</a:t>
            </a:r>
            <a:endParaRPr lang="en-US" sz="1800" dirty="0">
              <a:solidFill>
                <a:schemeClr val="accent5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76BE24E-F7B1-4C03-BBEE-E1227BF7862D}"/>
              </a:ext>
            </a:extLst>
          </p:cNvPr>
          <p:cNvGrpSpPr/>
          <p:nvPr/>
        </p:nvGrpSpPr>
        <p:grpSpPr>
          <a:xfrm>
            <a:off x="1759037" y="2384452"/>
            <a:ext cx="1515830" cy="993840"/>
            <a:chOff x="2831082" y="4355955"/>
            <a:chExt cx="1599742" cy="993840"/>
          </a:xfrm>
        </p:grpSpPr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1F29D276-9FD5-4025-90A1-14E4600F4D54}"/>
                </a:ext>
              </a:extLst>
            </p:cNvPr>
            <p:cNvGrpSpPr/>
            <p:nvPr/>
          </p:nvGrpSpPr>
          <p:grpSpPr>
            <a:xfrm>
              <a:off x="2897188" y="4355955"/>
              <a:ext cx="1533635" cy="904546"/>
              <a:chOff x="1652230" y="3404483"/>
              <a:chExt cx="898421" cy="666750"/>
            </a:xfrm>
            <a:gradFill flip="none" rotWithShape="1">
              <a:gsLst>
                <a:gs pos="0">
                  <a:schemeClr val="accent5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p:grpSpPr>
          <p:sp>
            <p:nvSpPr>
              <p:cNvPr id="192" name="Rectangle: Top Corners Rounded 41">
                <a:extLst>
                  <a:ext uri="{FF2B5EF4-FFF2-40B4-BE49-F238E27FC236}">
                    <a16:creationId xmlns:a16="http://schemas.microsoft.com/office/drawing/2014/main" id="{563C0BF0-5CA2-4714-8899-64E11E6D4FF2}"/>
                  </a:ext>
                </a:extLst>
              </p:cNvPr>
              <p:cNvSpPr/>
              <p:nvPr/>
            </p:nvSpPr>
            <p:spPr>
              <a:xfrm>
                <a:off x="1652230" y="3662721"/>
                <a:ext cx="79375" cy="408512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3" name="Rectangle: Top Corners Rounded 42">
                <a:extLst>
                  <a:ext uri="{FF2B5EF4-FFF2-40B4-BE49-F238E27FC236}">
                    <a16:creationId xmlns:a16="http://schemas.microsoft.com/office/drawing/2014/main" id="{4ED0CC24-7559-420D-BD6F-41E4F4E89D1F}"/>
                  </a:ext>
                </a:extLst>
              </p:cNvPr>
              <p:cNvSpPr/>
              <p:nvPr/>
            </p:nvSpPr>
            <p:spPr>
              <a:xfrm>
                <a:off x="1786809" y="3484013"/>
                <a:ext cx="79375" cy="58722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4" name="Rectangle: Top Corners Rounded 43">
                <a:extLst>
                  <a:ext uri="{FF2B5EF4-FFF2-40B4-BE49-F238E27FC236}">
                    <a16:creationId xmlns:a16="http://schemas.microsoft.com/office/drawing/2014/main" id="{E652FFFF-8B6C-472D-A352-CDCCD32F4EBB}"/>
                  </a:ext>
                </a:extLst>
              </p:cNvPr>
              <p:cNvSpPr/>
              <p:nvPr/>
            </p:nvSpPr>
            <p:spPr>
              <a:xfrm>
                <a:off x="1921388" y="3886893"/>
                <a:ext cx="79375" cy="18434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5" name="Rectangle: Top Corners Rounded 44">
                <a:extLst>
                  <a:ext uri="{FF2B5EF4-FFF2-40B4-BE49-F238E27FC236}">
                    <a16:creationId xmlns:a16="http://schemas.microsoft.com/office/drawing/2014/main" id="{6515760D-A6F3-4C71-8983-214C9DBC607A}"/>
                  </a:ext>
                </a:extLst>
              </p:cNvPr>
              <p:cNvSpPr/>
              <p:nvPr/>
            </p:nvSpPr>
            <p:spPr>
              <a:xfrm>
                <a:off x="2202118" y="3484013"/>
                <a:ext cx="79375" cy="58722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6" name="Rectangle: Top Corners Rounded 45">
                <a:extLst>
                  <a:ext uri="{FF2B5EF4-FFF2-40B4-BE49-F238E27FC236}">
                    <a16:creationId xmlns:a16="http://schemas.microsoft.com/office/drawing/2014/main" id="{66349202-6358-40C7-ADF8-6FC844FD7A61}"/>
                  </a:ext>
                </a:extLst>
              </p:cNvPr>
              <p:cNvSpPr/>
              <p:nvPr/>
            </p:nvSpPr>
            <p:spPr>
              <a:xfrm>
                <a:off x="2336697" y="3599403"/>
                <a:ext cx="79375" cy="47183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97" name="Rectangle: Top Corners Rounded 70">
                <a:extLst>
                  <a:ext uri="{FF2B5EF4-FFF2-40B4-BE49-F238E27FC236}">
                    <a16:creationId xmlns:a16="http://schemas.microsoft.com/office/drawing/2014/main" id="{5EFB1E03-0001-4941-941A-F219A21F5CF5}"/>
                  </a:ext>
                </a:extLst>
              </p:cNvPr>
              <p:cNvSpPr/>
              <p:nvPr/>
            </p:nvSpPr>
            <p:spPr>
              <a:xfrm>
                <a:off x="2471276" y="3404483"/>
                <a:ext cx="79375" cy="66675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CA1C345-6C77-4111-B910-1C0E72D8E190}"/>
                </a:ext>
              </a:extLst>
            </p:cNvPr>
            <p:cNvSpPr txBox="1"/>
            <p:nvPr/>
          </p:nvSpPr>
          <p:spPr>
            <a:xfrm>
              <a:off x="2831082" y="4888130"/>
              <a:ext cx="15997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Black" panose="020F0A02020204030203" pitchFamily="34" charset="0"/>
                </a:rPr>
                <a:t>1,300</a:t>
              </a:r>
            </a:p>
          </p:txBody>
        </p: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5BF59AEF-2775-4D61-8FC9-7EEA460CB57D}"/>
              </a:ext>
            </a:extLst>
          </p:cNvPr>
          <p:cNvSpPr/>
          <p:nvPr/>
        </p:nvSpPr>
        <p:spPr>
          <a:xfrm>
            <a:off x="8241211" y="3942839"/>
            <a:ext cx="248188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accent2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Subway Mind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D796C769-3C6B-444D-8ACD-C051561EEDE5}"/>
              </a:ext>
            </a:extLst>
          </p:cNvPr>
          <p:cNvSpPr txBox="1"/>
          <p:nvPr/>
        </p:nvSpPr>
        <p:spPr>
          <a:xfrm>
            <a:off x="8198870" y="4162066"/>
            <a:ext cx="1369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600" spc="-300" dirty="0">
                <a:solidFill>
                  <a:srgbClr val="29C7F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90%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78BA9729-4409-4CC4-9833-B34F84C92DB5}"/>
              </a:ext>
            </a:extLst>
          </p:cNvPr>
          <p:cNvSpPr/>
          <p:nvPr/>
        </p:nvSpPr>
        <p:spPr>
          <a:xfrm>
            <a:off x="9215467" y="4208762"/>
            <a:ext cx="16748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The routes always records 90% capacity</a:t>
            </a:r>
            <a:endParaRPr lang="id-ID" sz="105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4CB328BD-56DF-4ED4-9684-B1C1D9694C39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SUBWAY MIND </a:t>
            </a:r>
            <a:r>
              <a:rPr lang="en-GB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MAP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9AAC62C0-3443-4B84-AC27-A0C3949D0244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POWER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SLIDES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WWW.POWERLIDES.COM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05" name="Slide Number Placeholder 5">
            <a:extLst>
              <a:ext uri="{FF2B5EF4-FFF2-40B4-BE49-F238E27FC236}">
                <a16:creationId xmlns:a16="http://schemas.microsoft.com/office/drawing/2014/main" id="{270C19A9-3BE2-4395-B9A9-BB00DF1A9314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4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4316AF19-AF1B-4280-B0F9-DD299B078E5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18A8462E-5B5D-4E5E-BEEA-D1BACEBBB877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83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CA47FC-8DD0-44B4-A606-EED07FF86C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5EFBE-B878-430B-A537-326190B5C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8" t="11805" r="2161" b="2248"/>
          <a:stretch/>
        </p:blipFill>
        <p:spPr>
          <a:xfrm>
            <a:off x="-1" y="-3"/>
            <a:ext cx="12192001" cy="6858001"/>
          </a:xfrm>
          <a:prstGeom prst="rect">
            <a:avLst/>
          </a:prstGeom>
          <a:blipFill>
            <a:blip r:embed="rId3">
              <a:alphaModFix amt="75000"/>
            </a:blip>
            <a:stretch>
              <a:fillRect/>
            </a:stretch>
          </a:blip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2475E-72BF-4E5E-8876-6019826B6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28" y="1734787"/>
            <a:ext cx="1729921" cy="26669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2215A7E-1C18-4444-A0A9-A3C99D48F169}"/>
              </a:ext>
            </a:extLst>
          </p:cNvPr>
          <p:cNvGrpSpPr/>
          <p:nvPr/>
        </p:nvGrpSpPr>
        <p:grpSpPr>
          <a:xfrm>
            <a:off x="646975" y="4782628"/>
            <a:ext cx="1189990" cy="308953"/>
            <a:chOff x="7416799" y="5498123"/>
            <a:chExt cx="1189990" cy="308953"/>
          </a:xfrm>
          <a:solidFill>
            <a:schemeClr val="bg1">
              <a:lumMod val="75000"/>
            </a:schemeClr>
          </a:solidFill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986EBF8-46DE-48AC-BD6A-E843F40574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4A50E1F-D4A6-47C1-9EB2-AE0845782B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566B6BC-B8D0-4B2C-8835-4383DBEE7D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1C31EA-B599-4199-94B7-3EB0B3179B5A}"/>
              </a:ext>
            </a:extLst>
          </p:cNvPr>
          <p:cNvCxnSpPr>
            <a:cxnSpLocks/>
          </p:cNvCxnSpPr>
          <p:nvPr/>
        </p:nvCxnSpPr>
        <p:spPr>
          <a:xfrm>
            <a:off x="507512" y="3144714"/>
            <a:ext cx="1080000" cy="0"/>
          </a:xfrm>
          <a:prstGeom prst="line">
            <a:avLst/>
          </a:prstGeom>
          <a:ln w="57150" cap="rnd">
            <a:solidFill>
              <a:srgbClr val="F68A2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DD096586-0610-4A26-8673-A22253A3E6E7}"/>
              </a:ext>
            </a:extLst>
          </p:cNvPr>
          <p:cNvSpPr txBox="1">
            <a:spLocks/>
          </p:cNvSpPr>
          <p:nvPr/>
        </p:nvSpPr>
        <p:spPr>
          <a:xfrm>
            <a:off x="476251" y="2227914"/>
            <a:ext cx="5155292" cy="803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4800" b="1" dirty="0">
                <a:solidFill>
                  <a:srgbClr val="F68A2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THANKYOU</a:t>
            </a:r>
            <a:r>
              <a:rPr lang="en-GB" sz="4800" b="1" dirty="0">
                <a:solidFill>
                  <a:srgbClr val="F68A2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!</a:t>
            </a:r>
            <a:endParaRPr lang="id-ID" sz="4800" b="1" dirty="0">
              <a:solidFill>
                <a:srgbClr val="F68A2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A53A9E3-9C92-4756-A6EF-C03CBC599FBC}"/>
              </a:ext>
            </a:extLst>
          </p:cNvPr>
          <p:cNvSpPr txBox="1">
            <a:spLocks/>
          </p:cNvSpPr>
          <p:nvPr/>
        </p:nvSpPr>
        <p:spPr>
          <a:xfrm>
            <a:off x="476251" y="3315280"/>
            <a:ext cx="3733800" cy="647121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rgbClr val="0070C0"/>
                </a:solidFill>
              </a:rPr>
              <a:t>Do you a need bespoke presentation design service? We can custom create your slides from scratch. Contact us today.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11E9889-518F-48F6-B73C-B195A8F55503}"/>
              </a:ext>
            </a:extLst>
          </p:cNvPr>
          <p:cNvSpPr txBox="1">
            <a:spLocks/>
          </p:cNvSpPr>
          <p:nvPr/>
        </p:nvSpPr>
        <p:spPr>
          <a:xfrm>
            <a:off x="476250" y="4182214"/>
            <a:ext cx="2692400" cy="308952"/>
          </a:xfrm>
          <a:prstGeom prst="roundRect">
            <a:avLst>
              <a:gd name="adj" fmla="val 50000"/>
            </a:avLst>
          </a:prstGeom>
          <a:ln>
            <a:solidFill>
              <a:srgbClr val="F68A20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1200" u="sng" dirty="0">
                <a:solidFill>
                  <a:srgbClr val="F68A20"/>
                </a:solidFill>
                <a:hlinkClick r:id="rId5"/>
              </a:rPr>
              <a:t>WWW.POWERSLIDES.COM</a:t>
            </a:r>
            <a:endParaRPr lang="id-ID" sz="1200" u="sng" dirty="0">
              <a:solidFill>
                <a:srgbClr val="F68A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97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4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F68A20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3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4702</TotalTime>
  <Words>504</Words>
  <Application>Microsoft Office PowerPoint</Application>
  <PresentationFormat>Widescreen</PresentationFormat>
  <Paragraphs>219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Lato Black</vt:lpstr>
      <vt:lpstr>Calibri</vt:lpstr>
      <vt:lpstr>Proxima Nova</vt:lpstr>
      <vt:lpstr>Calibri Light</vt:lpstr>
      <vt:lpstr>Arial</vt:lpstr>
      <vt:lpstr>SimSun</vt:lpstr>
      <vt:lpstr>Gill Sans</vt:lpstr>
      <vt:lpstr>Lato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 Hussain</dc:creator>
  <cp:lastModifiedBy>HP</cp:lastModifiedBy>
  <cp:revision>234</cp:revision>
  <dcterms:created xsi:type="dcterms:W3CDTF">2018-01-31T01:44:04Z</dcterms:created>
  <dcterms:modified xsi:type="dcterms:W3CDTF">2021-09-14T17:10:57Z</dcterms:modified>
</cp:coreProperties>
</file>